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9" r:id="rId1"/>
  </p:sldMasterIdLst>
  <p:sldIdLst>
    <p:sldId id="269" r:id="rId2"/>
    <p:sldId id="306" r:id="rId3"/>
    <p:sldId id="380" r:id="rId4"/>
    <p:sldId id="378" r:id="rId5"/>
    <p:sldId id="396" r:id="rId6"/>
    <p:sldId id="397" r:id="rId7"/>
    <p:sldId id="379" r:id="rId8"/>
    <p:sldId id="384" r:id="rId9"/>
    <p:sldId id="383" r:id="rId10"/>
    <p:sldId id="382" r:id="rId11"/>
    <p:sldId id="387" r:id="rId12"/>
    <p:sldId id="392" r:id="rId13"/>
    <p:sldId id="381" r:id="rId14"/>
    <p:sldId id="386" r:id="rId15"/>
    <p:sldId id="385" r:id="rId16"/>
    <p:sldId id="389" r:id="rId17"/>
    <p:sldId id="388" r:id="rId18"/>
    <p:sldId id="394" r:id="rId19"/>
    <p:sldId id="391" r:id="rId20"/>
    <p:sldId id="395" r:id="rId21"/>
    <p:sldId id="390" r:id="rId22"/>
    <p:sldId id="398" r:id="rId2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0000"/>
    <a:srgbClr val="EAE8ED"/>
    <a:srgbClr val="0B6084"/>
    <a:srgbClr val="084D6A"/>
    <a:srgbClr val="33CCCC"/>
    <a:srgbClr val="FFCC00"/>
    <a:srgbClr val="0066CC"/>
    <a:srgbClr val="F5DDD2"/>
    <a:srgbClr val="9B7248"/>
    <a:srgbClr val="9166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97" autoAdjust="0"/>
    <p:restoredTop sz="94660"/>
  </p:normalViewPr>
  <p:slideViewPr>
    <p:cSldViewPr snapToGrid="0">
      <p:cViewPr varScale="1">
        <p:scale>
          <a:sx n="85" d="100"/>
          <a:sy n="85" d="100"/>
        </p:scale>
        <p:origin x="114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vian Ors" userId="2a327277a3f385c4" providerId="LiveId" clId="{70E2BD84-12AF-4257-BA8D-66079CF1D791}"/>
    <pc:docChg chg="undo custSel addSld modSld sldOrd">
      <pc:chgData name="Vivian Ors" userId="2a327277a3f385c4" providerId="LiveId" clId="{70E2BD84-12AF-4257-BA8D-66079CF1D791}" dt="2021-12-29T12:48:55.413" v="1742" actId="20577"/>
      <pc:docMkLst>
        <pc:docMk/>
      </pc:docMkLst>
      <pc:sldChg chg="ord">
        <pc:chgData name="Vivian Ors" userId="2a327277a3f385c4" providerId="LiveId" clId="{70E2BD84-12AF-4257-BA8D-66079CF1D791}" dt="2021-12-29T11:44:16.767" v="29"/>
        <pc:sldMkLst>
          <pc:docMk/>
          <pc:sldMk cId="3886811162" sldId="390"/>
        </pc:sldMkLst>
      </pc:sldChg>
      <pc:sldChg chg="ord">
        <pc:chgData name="Vivian Ors" userId="2a327277a3f385c4" providerId="LiveId" clId="{70E2BD84-12AF-4257-BA8D-66079CF1D791}" dt="2021-12-29T11:44:30.954" v="31"/>
        <pc:sldMkLst>
          <pc:docMk/>
          <pc:sldMk cId="3575503624" sldId="391"/>
        </pc:sldMkLst>
      </pc:sldChg>
      <pc:sldChg chg="ord">
        <pc:chgData name="Vivian Ors" userId="2a327277a3f385c4" providerId="LiveId" clId="{70E2BD84-12AF-4257-BA8D-66079CF1D791}" dt="2021-12-29T11:43:38.317" v="1"/>
        <pc:sldMkLst>
          <pc:docMk/>
          <pc:sldMk cId="3989147033" sldId="394"/>
        </pc:sldMkLst>
      </pc:sldChg>
      <pc:sldChg chg="modSp mod ord">
        <pc:chgData name="Vivian Ors" userId="2a327277a3f385c4" providerId="LiveId" clId="{70E2BD84-12AF-4257-BA8D-66079CF1D791}" dt="2021-12-29T11:44:01.736" v="27" actId="20577"/>
        <pc:sldMkLst>
          <pc:docMk/>
          <pc:sldMk cId="2395413807" sldId="395"/>
        </pc:sldMkLst>
        <pc:spChg chg="mod">
          <ac:chgData name="Vivian Ors" userId="2a327277a3f385c4" providerId="LiveId" clId="{70E2BD84-12AF-4257-BA8D-66079CF1D791}" dt="2021-12-29T11:44:01.736" v="27" actId="20577"/>
          <ac:spMkLst>
            <pc:docMk/>
            <pc:sldMk cId="2395413807" sldId="395"/>
            <ac:spMk id="4" creationId="{40762880-DCAE-419D-AEAA-51EB5D89AE12}"/>
          </ac:spMkLst>
        </pc:spChg>
      </pc:sldChg>
      <pc:sldChg chg="delSp modSp add mod">
        <pc:chgData name="Vivian Ors" userId="2a327277a3f385c4" providerId="LiveId" clId="{70E2BD84-12AF-4257-BA8D-66079CF1D791}" dt="2021-12-29T12:25:30.368" v="236" actId="20577"/>
        <pc:sldMkLst>
          <pc:docMk/>
          <pc:sldMk cId="4030169151" sldId="397"/>
        </pc:sldMkLst>
        <pc:spChg chg="mod">
          <ac:chgData name="Vivian Ors" userId="2a327277a3f385c4" providerId="LiveId" clId="{70E2BD84-12AF-4257-BA8D-66079CF1D791}" dt="2021-12-29T12:22:37.698" v="87" actId="20577"/>
          <ac:spMkLst>
            <pc:docMk/>
            <pc:sldMk cId="4030169151" sldId="397"/>
            <ac:spMk id="4" creationId="{40762880-DCAE-419D-AEAA-51EB5D89AE12}"/>
          </ac:spMkLst>
        </pc:spChg>
        <pc:spChg chg="mod">
          <ac:chgData name="Vivian Ors" userId="2a327277a3f385c4" providerId="LiveId" clId="{70E2BD84-12AF-4257-BA8D-66079CF1D791}" dt="2021-12-29T12:25:19.198" v="207" actId="14100"/>
          <ac:spMkLst>
            <pc:docMk/>
            <pc:sldMk cId="4030169151" sldId="397"/>
            <ac:spMk id="8" creationId="{FE231046-1D5C-46A2-871C-BB04CC74AE59}"/>
          </ac:spMkLst>
        </pc:spChg>
        <pc:spChg chg="mod">
          <ac:chgData name="Vivian Ors" userId="2a327277a3f385c4" providerId="LiveId" clId="{70E2BD84-12AF-4257-BA8D-66079CF1D791}" dt="2021-12-29T12:25:30.368" v="236" actId="20577"/>
          <ac:spMkLst>
            <pc:docMk/>
            <pc:sldMk cId="4030169151" sldId="397"/>
            <ac:spMk id="11" creationId="{9AB0DDF6-D177-4A26-931C-26B08A2C1A5B}"/>
          </ac:spMkLst>
        </pc:spChg>
        <pc:spChg chg="del">
          <ac:chgData name="Vivian Ors" userId="2a327277a3f385c4" providerId="LiveId" clId="{70E2BD84-12AF-4257-BA8D-66079CF1D791}" dt="2021-12-29T12:23:14.296" v="89" actId="478"/>
          <ac:spMkLst>
            <pc:docMk/>
            <pc:sldMk cId="4030169151" sldId="397"/>
            <ac:spMk id="13" creationId="{118F40F2-871A-44E4-8235-54A542FD20EA}"/>
          </ac:spMkLst>
        </pc:spChg>
        <pc:picChg chg="del">
          <ac:chgData name="Vivian Ors" userId="2a327277a3f385c4" providerId="LiveId" clId="{70E2BD84-12AF-4257-BA8D-66079CF1D791}" dt="2021-12-29T12:23:12.355" v="88" actId="478"/>
          <ac:picMkLst>
            <pc:docMk/>
            <pc:sldMk cId="4030169151" sldId="397"/>
            <ac:picMk id="9" creationId="{F1845952-E143-4D00-8792-0C2A53173EB7}"/>
          </ac:picMkLst>
        </pc:picChg>
      </pc:sldChg>
      <pc:sldChg chg="addSp delSp modSp add mod ord">
        <pc:chgData name="Vivian Ors" userId="2a327277a3f385c4" providerId="LiveId" clId="{70E2BD84-12AF-4257-BA8D-66079CF1D791}" dt="2021-12-29T12:48:55.413" v="1742" actId="20577"/>
        <pc:sldMkLst>
          <pc:docMk/>
          <pc:sldMk cId="736650466" sldId="398"/>
        </pc:sldMkLst>
        <pc:spChg chg="mod">
          <ac:chgData name="Vivian Ors" userId="2a327277a3f385c4" providerId="LiveId" clId="{70E2BD84-12AF-4257-BA8D-66079CF1D791}" dt="2021-12-29T12:45:57.098" v="1734" actId="1076"/>
          <ac:spMkLst>
            <pc:docMk/>
            <pc:sldMk cId="736650466" sldId="398"/>
            <ac:spMk id="4" creationId="{40762880-DCAE-419D-AEAA-51EB5D89AE12}"/>
          </ac:spMkLst>
        </pc:spChg>
        <pc:spChg chg="del mod">
          <ac:chgData name="Vivian Ors" userId="2a327277a3f385c4" providerId="LiveId" clId="{70E2BD84-12AF-4257-BA8D-66079CF1D791}" dt="2021-12-29T12:41:56.165" v="1271"/>
          <ac:spMkLst>
            <pc:docMk/>
            <pc:sldMk cId="736650466" sldId="398"/>
            <ac:spMk id="8" creationId="{FE231046-1D5C-46A2-871C-BB04CC74AE59}"/>
          </ac:spMkLst>
        </pc:spChg>
        <pc:spChg chg="mod">
          <ac:chgData name="Vivian Ors" userId="2a327277a3f385c4" providerId="LiveId" clId="{70E2BD84-12AF-4257-BA8D-66079CF1D791}" dt="2021-12-29T12:41:55.509" v="1269" actId="14100"/>
          <ac:spMkLst>
            <pc:docMk/>
            <pc:sldMk cId="736650466" sldId="398"/>
            <ac:spMk id="11" creationId="{9AB0DDF6-D177-4A26-931C-26B08A2C1A5B}"/>
          </ac:spMkLst>
        </pc:spChg>
        <pc:spChg chg="add mod">
          <ac:chgData name="Vivian Ors" userId="2a327277a3f385c4" providerId="LiveId" clId="{70E2BD84-12AF-4257-BA8D-66079CF1D791}" dt="2021-12-29T12:48:55.413" v="1742" actId="20577"/>
          <ac:spMkLst>
            <pc:docMk/>
            <pc:sldMk cId="736650466" sldId="398"/>
            <ac:spMk id="13" creationId="{BC7FD742-20BE-42FC-A917-C7965D46B9D4}"/>
          </ac:spMkLst>
        </pc:spChg>
        <pc:spChg chg="add mod">
          <ac:chgData name="Vivian Ors" userId="2a327277a3f385c4" providerId="LiveId" clId="{70E2BD84-12AF-4257-BA8D-66079CF1D791}" dt="2021-12-29T12:46:59.980" v="1735" actId="20577"/>
          <ac:spMkLst>
            <pc:docMk/>
            <pc:sldMk cId="736650466" sldId="398"/>
            <ac:spMk id="14" creationId="{024B7CD4-F4F7-40DA-B6F5-4F5C7907195E}"/>
          </ac:spMkLst>
        </pc:spChg>
        <pc:spChg chg="add mod">
          <ac:chgData name="Vivian Ors" userId="2a327277a3f385c4" providerId="LiveId" clId="{70E2BD84-12AF-4257-BA8D-66079CF1D791}" dt="2021-12-29T12:44:10.197" v="1711" actId="20577"/>
          <ac:spMkLst>
            <pc:docMk/>
            <pc:sldMk cId="736650466" sldId="398"/>
            <ac:spMk id="15" creationId="{FAEDBD61-6689-4AF9-9599-4755D27476F3}"/>
          </ac:spMkLst>
        </pc:spChg>
        <pc:picChg chg="mod">
          <ac:chgData name="Vivian Ors" userId="2a327277a3f385c4" providerId="LiveId" clId="{70E2BD84-12AF-4257-BA8D-66079CF1D791}" dt="2021-12-29T12:35:22.096" v="932" actId="1076"/>
          <ac:picMkLst>
            <pc:docMk/>
            <pc:sldMk cId="736650466" sldId="398"/>
            <ac:picMk id="7" creationId="{7D2A6C6A-75B4-41EB-82E0-C62F726AA247}"/>
          </ac:picMkLst>
        </pc:picChg>
        <pc:picChg chg="add mod">
          <ac:chgData name="Vivian Ors" userId="2a327277a3f385c4" providerId="LiveId" clId="{70E2BD84-12AF-4257-BA8D-66079CF1D791}" dt="2021-12-29T12:38:51.823" v="1089" actId="1076"/>
          <ac:picMkLst>
            <pc:docMk/>
            <pc:sldMk cId="736650466" sldId="398"/>
            <ac:picMk id="9" creationId="{D8A000B7-6F03-4833-AECE-AF07CEBFCD0E}"/>
          </ac:picMkLst>
        </pc:picChg>
        <pc:picChg chg="mod">
          <ac:chgData name="Vivian Ors" userId="2a327277a3f385c4" providerId="LiveId" clId="{70E2BD84-12AF-4257-BA8D-66079CF1D791}" dt="2021-12-29T12:38:44.571" v="1087" actId="1076"/>
          <ac:picMkLst>
            <pc:docMk/>
            <pc:sldMk cId="736650466" sldId="398"/>
            <ac:picMk id="10" creationId="{4011E307-8299-406E-8F05-C2E2C0F7F44E}"/>
          </ac:picMkLst>
        </pc:picChg>
        <pc:picChg chg="add mod">
          <ac:chgData name="Vivian Ors" userId="2a327277a3f385c4" providerId="LiveId" clId="{70E2BD84-12AF-4257-BA8D-66079CF1D791}" dt="2021-12-29T12:29:24.277" v="507" actId="1076"/>
          <ac:picMkLst>
            <pc:docMk/>
            <pc:sldMk cId="736650466" sldId="398"/>
            <ac:picMk id="12" creationId="{F530E149-4D3F-465F-8E60-D32ACC67F9AC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5.jpg>
</file>

<file path=ppt/media/image6.jp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36C186-D64F-42C0-AAF0-34463049D3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4D81DC3-9BD4-4D21-8467-02E91A45DC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BA27117-D128-4DE9-B0B7-A52BC43D7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963C-C1DB-4AFD-9DDC-0691666BF49B}" type="datetime2">
              <a:rPr lang="en-US" smtClean="0"/>
              <a:pPr/>
              <a:t>Wednesday, December 29, 2021</a:t>
            </a:fld>
            <a:endParaRPr lang="en-US" cap="all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3823C2C-760C-46DF-87D3-93E565C8F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8A5E6D-6155-46D4-8D9D-383E1C850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‹N°›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51309107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9CA120-44FB-44E5-8426-C7338C355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0FED008-4312-4D78-A47E-ED5D2C1797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DBB19EF-A9B9-4659-AB30-4ECB6AFFD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963C-C1DB-4AFD-9DDC-0691666BF49B}" type="datetime2">
              <a:rPr lang="en-US" smtClean="0"/>
              <a:pPr/>
              <a:t>Wednesday, December 29, 2021</a:t>
            </a:fld>
            <a:endParaRPr lang="en-US" cap="all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A39BCCC-12E5-4270-97F6-EB485C421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DB75244-5987-4E04-965F-529850659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‹N°›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67190013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4C8C4636-CDA1-4270-BF0E-53BB030CF5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ADD79B5-D19B-4C6C-ACE2-54D6717BE1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7651B36-79B6-4ADB-AA68-CCB277043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963C-C1DB-4AFD-9DDC-0691666BF49B}" type="datetime2">
              <a:rPr lang="en-US" smtClean="0"/>
              <a:pPr/>
              <a:t>Wednesday, December 29, 2021</a:t>
            </a:fld>
            <a:endParaRPr lang="en-US" cap="all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2F051C0-EA38-42C4-9A7F-1D0100D8F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4B4F4F2-B622-4388-9C9F-F00481D4D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‹N°›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77314730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82C482-EFC5-4463-95AE-21EB82841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F1F3FA7-74F8-45E3-9382-099947FEA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3EED9EC-4EB2-41B3-99CE-4346011D9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963C-C1DB-4AFD-9DDC-0691666BF49B}" type="datetime2">
              <a:rPr lang="en-US" smtClean="0"/>
              <a:pPr/>
              <a:t>Wednesday, December 29, 2021</a:t>
            </a:fld>
            <a:endParaRPr lang="en-US" cap="all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05AB299-0033-4DC6-8263-7CB45823E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7655A98-DCC0-4DF9-A188-DE626096C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‹N°›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47165910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E78F11-49D4-46B4-977F-6988DF7E2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BE75C2B-B972-48E4-8CB6-C59ECE908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DE4423C-33D5-45AD-A78C-7BAD28C00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963C-C1DB-4AFD-9DDC-0691666BF49B}" type="datetime2">
              <a:rPr lang="en-US" smtClean="0"/>
              <a:pPr/>
              <a:t>Wednesday, December 29, 2021</a:t>
            </a:fld>
            <a:endParaRPr lang="en-US" cap="all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0D4F8C8-6400-4963-B794-1AA5CD764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1702D78-B1B7-4F21-A9FA-831EE8ABE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‹N°›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60806981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FF5E5D-7356-40BD-B0B5-6E83898D4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795171-2FE8-41EF-9080-961FAC6FBC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4D4BB7A-3C6C-49DC-AF56-C76A953A32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7C4D5DB-1737-443D-AE54-84F36A7ED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963C-C1DB-4AFD-9DDC-0691666BF49B}" type="datetime2">
              <a:rPr lang="en-US" smtClean="0"/>
              <a:pPr/>
              <a:t>Wednesday, December 29, 2021</a:t>
            </a:fld>
            <a:endParaRPr lang="en-US" cap="all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B9870BB-6CA7-4AE8-AFC2-423FA5CAC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32DB14C-CF50-41E8-8AF7-4C9720632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‹N°›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85217476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0200AA-16A9-4F7C-B2A8-4204A9B3E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C6A9423-C53A-4962-82FB-184BD13245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B01D51F-41A2-43C9-B74B-81EA4B8C41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97D7BD0-C856-4B54-BA56-211DF275D3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CF792F0-5CD4-49CC-9DCD-65317C6E46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1550867-9C90-4B8C-AD8A-746C51E32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963C-C1DB-4AFD-9DDC-0691666BF49B}" type="datetime2">
              <a:rPr lang="en-US" smtClean="0"/>
              <a:pPr/>
              <a:t>Wednesday, December 29, 2021</a:t>
            </a:fld>
            <a:endParaRPr lang="en-US" cap="all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175FD06-1101-49AB-8835-17FAD908F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AA13706-DCE7-466B-B965-E03A8AC49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‹N°›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44821856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76C324-A544-44A4-8417-81D468753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4DE3DA2-94B6-43BD-82A2-8C124DAAE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963C-C1DB-4AFD-9DDC-0691666BF49B}" type="datetime2">
              <a:rPr lang="en-US" smtClean="0"/>
              <a:pPr/>
              <a:t>Wednesday, December 29, 2021</a:t>
            </a:fld>
            <a:endParaRPr lang="en-US" cap="all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363F3D3-42EF-463F-B4CD-47BC8A585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F789BEE-72EA-4886-8F06-3514EC7A6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‹N°›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22203526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83E0736-AA52-4CEA-AB9D-FC6880666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963C-C1DB-4AFD-9DDC-0691666BF49B}" type="datetime2">
              <a:rPr lang="en-US" smtClean="0"/>
              <a:pPr/>
              <a:t>Wednesday, December 29, 2021</a:t>
            </a:fld>
            <a:endParaRPr lang="en-US" cap="all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5A8546B-41A1-4328-BDD5-94E3050F5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A577ED7-7115-47A2-A17B-F2A2D0945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‹N°›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5256143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C04D33-DB7E-4416-8F6E-CAD1C0C0C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4D635E-177F-4892-8470-DBED28C75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5DF40E7-D104-48B7-9E1D-C7EF847884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84A11DD-1C2B-4196-9A28-55717A3C3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963C-C1DB-4AFD-9DDC-0691666BF49B}" type="datetime2">
              <a:rPr lang="en-US" smtClean="0"/>
              <a:pPr/>
              <a:t>Wednesday, December 29, 2021</a:t>
            </a:fld>
            <a:endParaRPr lang="en-US" cap="all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00A52CA-0A6E-4E1B-83D6-9513D78F3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C849724-D693-4E4B-9EBF-C1BED076E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‹N°›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2529698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D94915-0E08-4CFE-81E2-062EAA75D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EF48D6E-B77D-46F5-A5F5-406B1F8A75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2229172-9852-47C8-87D0-59B3D38FC2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8D2194A-9399-47C3-A3F2-AEA40B32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963C-C1DB-4AFD-9DDC-0691666BF49B}" type="datetime2">
              <a:rPr lang="en-US" smtClean="0"/>
              <a:pPr/>
              <a:t>Wednesday, December 29, 2021</a:t>
            </a:fld>
            <a:endParaRPr lang="en-US" cap="all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90CFFF0-559B-4DA3-AB37-7F6721F66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1131A22-41F5-493A-8ECA-C34C40D50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‹N°›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81805570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B6389CC-6BFB-4DBF-83BD-069B3F693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D8E5BE2-2C68-486D-8AF2-1778B174A8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C55A3DC-149C-427D-85C2-2B068899BE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Wednesday, December 29, 2021</a:t>
            </a:fld>
            <a:endParaRPr lang="en-US" cap="all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A5FEF7F-ED93-4495-93BB-B4D0250613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8A95871-9952-4DE2-94CB-EACEFCEC6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‹N°›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94554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0" r:id="rId1"/>
    <p:sldLayoutId id="2147483811" r:id="rId2"/>
    <p:sldLayoutId id="2147483812" r:id="rId3"/>
    <p:sldLayoutId id="2147483813" r:id="rId4"/>
    <p:sldLayoutId id="2147483814" r:id="rId5"/>
    <p:sldLayoutId id="2147483815" r:id="rId6"/>
    <p:sldLayoutId id="2147483816" r:id="rId7"/>
    <p:sldLayoutId id="2147483817" r:id="rId8"/>
    <p:sldLayoutId id="2147483818" r:id="rId9"/>
    <p:sldLayoutId id="2147483819" r:id="rId10"/>
    <p:sldLayoutId id="214748382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74.xml"/><Relationship Id="rId13" Type="http://schemas.openxmlformats.org/officeDocument/2006/relationships/slideLayout" Target="../slideLayouts/slideLayout1.xml"/><Relationship Id="rId3" Type="http://schemas.openxmlformats.org/officeDocument/2006/relationships/tags" Target="../tags/tag69.xml"/><Relationship Id="rId7" Type="http://schemas.openxmlformats.org/officeDocument/2006/relationships/tags" Target="../tags/tag73.xml"/><Relationship Id="rId12" Type="http://schemas.openxmlformats.org/officeDocument/2006/relationships/tags" Target="../tags/tag78.xml"/><Relationship Id="rId2" Type="http://schemas.openxmlformats.org/officeDocument/2006/relationships/tags" Target="../tags/tag68.xml"/><Relationship Id="rId16" Type="http://schemas.openxmlformats.org/officeDocument/2006/relationships/image" Target="../media/image8.svg"/><Relationship Id="rId1" Type="http://schemas.openxmlformats.org/officeDocument/2006/relationships/tags" Target="../tags/tag67.xml"/><Relationship Id="rId6" Type="http://schemas.openxmlformats.org/officeDocument/2006/relationships/tags" Target="../tags/tag72.xml"/><Relationship Id="rId11" Type="http://schemas.openxmlformats.org/officeDocument/2006/relationships/tags" Target="../tags/tag77.xml"/><Relationship Id="rId5" Type="http://schemas.openxmlformats.org/officeDocument/2006/relationships/tags" Target="../tags/tag71.xml"/><Relationship Id="rId15" Type="http://schemas.openxmlformats.org/officeDocument/2006/relationships/image" Target="../media/image7.png"/><Relationship Id="rId10" Type="http://schemas.openxmlformats.org/officeDocument/2006/relationships/tags" Target="../tags/tag76.xml"/><Relationship Id="rId4" Type="http://schemas.openxmlformats.org/officeDocument/2006/relationships/tags" Target="../tags/tag70.xml"/><Relationship Id="rId9" Type="http://schemas.openxmlformats.org/officeDocument/2006/relationships/tags" Target="../tags/tag75.xml"/><Relationship Id="rId1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86.xml"/><Relationship Id="rId13" Type="http://schemas.openxmlformats.org/officeDocument/2006/relationships/image" Target="../media/image13.png"/><Relationship Id="rId3" Type="http://schemas.openxmlformats.org/officeDocument/2006/relationships/tags" Target="../tags/tag81.xml"/><Relationship Id="rId7" Type="http://schemas.openxmlformats.org/officeDocument/2006/relationships/tags" Target="../tags/tag85.xml"/><Relationship Id="rId12" Type="http://schemas.openxmlformats.org/officeDocument/2006/relationships/image" Target="../media/image8.svg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6" Type="http://schemas.openxmlformats.org/officeDocument/2006/relationships/tags" Target="../tags/tag84.xml"/><Relationship Id="rId11" Type="http://schemas.openxmlformats.org/officeDocument/2006/relationships/image" Target="../media/image7.png"/><Relationship Id="rId5" Type="http://schemas.openxmlformats.org/officeDocument/2006/relationships/tags" Target="../tags/tag83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82.xml"/><Relationship Id="rId9" Type="http://schemas.openxmlformats.org/officeDocument/2006/relationships/tags" Target="../tags/tag8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95.xml"/><Relationship Id="rId13" Type="http://schemas.openxmlformats.org/officeDocument/2006/relationships/image" Target="../media/image8.svg"/><Relationship Id="rId3" Type="http://schemas.openxmlformats.org/officeDocument/2006/relationships/tags" Target="../tags/tag90.xml"/><Relationship Id="rId7" Type="http://schemas.openxmlformats.org/officeDocument/2006/relationships/tags" Target="../tags/tag94.xml"/><Relationship Id="rId12" Type="http://schemas.openxmlformats.org/officeDocument/2006/relationships/image" Target="../media/image7.png"/><Relationship Id="rId2" Type="http://schemas.openxmlformats.org/officeDocument/2006/relationships/tags" Target="../tags/tag89.xml"/><Relationship Id="rId1" Type="http://schemas.openxmlformats.org/officeDocument/2006/relationships/tags" Target="../tags/tag88.xml"/><Relationship Id="rId6" Type="http://schemas.openxmlformats.org/officeDocument/2006/relationships/tags" Target="../tags/tag93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92.xml"/><Relationship Id="rId10" Type="http://schemas.openxmlformats.org/officeDocument/2006/relationships/tags" Target="../tags/tag97.xml"/><Relationship Id="rId4" Type="http://schemas.openxmlformats.org/officeDocument/2006/relationships/tags" Target="../tags/tag91.xml"/><Relationship Id="rId9" Type="http://schemas.openxmlformats.org/officeDocument/2006/relationships/tags" Target="../tags/tag96.xml"/><Relationship Id="rId1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105.xml"/><Relationship Id="rId13" Type="http://schemas.openxmlformats.org/officeDocument/2006/relationships/tags" Target="../tags/tag110.xml"/><Relationship Id="rId18" Type="http://schemas.openxmlformats.org/officeDocument/2006/relationships/image" Target="../media/image8.svg"/><Relationship Id="rId3" Type="http://schemas.openxmlformats.org/officeDocument/2006/relationships/tags" Target="../tags/tag100.xml"/><Relationship Id="rId7" Type="http://schemas.openxmlformats.org/officeDocument/2006/relationships/tags" Target="../tags/tag104.xml"/><Relationship Id="rId12" Type="http://schemas.openxmlformats.org/officeDocument/2006/relationships/tags" Target="../tags/tag109.xml"/><Relationship Id="rId17" Type="http://schemas.openxmlformats.org/officeDocument/2006/relationships/image" Target="../media/image7.png"/><Relationship Id="rId2" Type="http://schemas.openxmlformats.org/officeDocument/2006/relationships/tags" Target="../tags/tag99.xml"/><Relationship Id="rId16" Type="http://schemas.openxmlformats.org/officeDocument/2006/relationships/image" Target="../media/image15.png"/><Relationship Id="rId20" Type="http://schemas.openxmlformats.org/officeDocument/2006/relationships/image" Target="../media/image17.svg"/><Relationship Id="rId1" Type="http://schemas.openxmlformats.org/officeDocument/2006/relationships/tags" Target="../tags/tag98.xml"/><Relationship Id="rId6" Type="http://schemas.openxmlformats.org/officeDocument/2006/relationships/tags" Target="../tags/tag103.xml"/><Relationship Id="rId11" Type="http://schemas.openxmlformats.org/officeDocument/2006/relationships/tags" Target="../tags/tag108.xml"/><Relationship Id="rId5" Type="http://schemas.openxmlformats.org/officeDocument/2006/relationships/tags" Target="../tags/tag102.xml"/><Relationship Id="rId15" Type="http://schemas.openxmlformats.org/officeDocument/2006/relationships/slideLayout" Target="../slideLayouts/slideLayout1.xml"/><Relationship Id="rId10" Type="http://schemas.openxmlformats.org/officeDocument/2006/relationships/tags" Target="../tags/tag107.xml"/><Relationship Id="rId19" Type="http://schemas.openxmlformats.org/officeDocument/2006/relationships/image" Target="../media/image16.png"/><Relationship Id="rId4" Type="http://schemas.openxmlformats.org/officeDocument/2006/relationships/tags" Target="../tags/tag101.xml"/><Relationship Id="rId9" Type="http://schemas.openxmlformats.org/officeDocument/2006/relationships/tags" Target="../tags/tag106.xml"/><Relationship Id="rId14" Type="http://schemas.openxmlformats.org/officeDocument/2006/relationships/tags" Target="../tags/tag11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119.xml"/><Relationship Id="rId13" Type="http://schemas.openxmlformats.org/officeDocument/2006/relationships/image" Target="../media/image18.png"/><Relationship Id="rId3" Type="http://schemas.openxmlformats.org/officeDocument/2006/relationships/tags" Target="../tags/tag114.xml"/><Relationship Id="rId7" Type="http://schemas.openxmlformats.org/officeDocument/2006/relationships/tags" Target="../tags/tag118.xml"/><Relationship Id="rId12" Type="http://schemas.openxmlformats.org/officeDocument/2006/relationships/slideLayout" Target="../slideLayouts/slideLayout1.xml"/><Relationship Id="rId2" Type="http://schemas.openxmlformats.org/officeDocument/2006/relationships/tags" Target="../tags/tag113.xml"/><Relationship Id="rId1" Type="http://schemas.openxmlformats.org/officeDocument/2006/relationships/tags" Target="../tags/tag112.xml"/><Relationship Id="rId6" Type="http://schemas.openxmlformats.org/officeDocument/2006/relationships/tags" Target="../tags/tag117.xml"/><Relationship Id="rId11" Type="http://schemas.openxmlformats.org/officeDocument/2006/relationships/tags" Target="../tags/tag122.xml"/><Relationship Id="rId5" Type="http://schemas.openxmlformats.org/officeDocument/2006/relationships/tags" Target="../tags/tag116.xml"/><Relationship Id="rId15" Type="http://schemas.openxmlformats.org/officeDocument/2006/relationships/image" Target="../media/image8.svg"/><Relationship Id="rId10" Type="http://schemas.openxmlformats.org/officeDocument/2006/relationships/tags" Target="../tags/tag121.xml"/><Relationship Id="rId4" Type="http://schemas.openxmlformats.org/officeDocument/2006/relationships/tags" Target="../tags/tag115.xml"/><Relationship Id="rId9" Type="http://schemas.openxmlformats.org/officeDocument/2006/relationships/tags" Target="../tags/tag120.xml"/><Relationship Id="rId1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130.xml"/><Relationship Id="rId3" Type="http://schemas.openxmlformats.org/officeDocument/2006/relationships/tags" Target="../tags/tag125.xml"/><Relationship Id="rId7" Type="http://schemas.openxmlformats.org/officeDocument/2006/relationships/tags" Target="../tags/tag129.xml"/><Relationship Id="rId12" Type="http://schemas.openxmlformats.org/officeDocument/2006/relationships/image" Target="../media/image8.svg"/><Relationship Id="rId2" Type="http://schemas.openxmlformats.org/officeDocument/2006/relationships/tags" Target="../tags/tag124.xml"/><Relationship Id="rId1" Type="http://schemas.openxmlformats.org/officeDocument/2006/relationships/tags" Target="../tags/tag123.xml"/><Relationship Id="rId6" Type="http://schemas.openxmlformats.org/officeDocument/2006/relationships/tags" Target="../tags/tag128.xml"/><Relationship Id="rId11" Type="http://schemas.openxmlformats.org/officeDocument/2006/relationships/image" Target="../media/image7.png"/><Relationship Id="rId5" Type="http://schemas.openxmlformats.org/officeDocument/2006/relationships/tags" Target="../tags/tag127.xml"/><Relationship Id="rId10" Type="http://schemas.openxmlformats.org/officeDocument/2006/relationships/image" Target="../media/image19.png"/><Relationship Id="rId4" Type="http://schemas.openxmlformats.org/officeDocument/2006/relationships/tags" Target="../tags/tag126.xml"/><Relationship Id="rId9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138.xml"/><Relationship Id="rId13" Type="http://schemas.openxmlformats.org/officeDocument/2006/relationships/image" Target="../media/image20.png"/><Relationship Id="rId3" Type="http://schemas.openxmlformats.org/officeDocument/2006/relationships/tags" Target="../tags/tag133.xml"/><Relationship Id="rId7" Type="http://schemas.openxmlformats.org/officeDocument/2006/relationships/tags" Target="../tags/tag137.xml"/><Relationship Id="rId12" Type="http://schemas.openxmlformats.org/officeDocument/2006/relationships/slideLayout" Target="../slideLayouts/slideLayout1.xml"/><Relationship Id="rId2" Type="http://schemas.openxmlformats.org/officeDocument/2006/relationships/tags" Target="../tags/tag132.xml"/><Relationship Id="rId1" Type="http://schemas.openxmlformats.org/officeDocument/2006/relationships/tags" Target="../tags/tag131.xml"/><Relationship Id="rId6" Type="http://schemas.openxmlformats.org/officeDocument/2006/relationships/tags" Target="../tags/tag136.xml"/><Relationship Id="rId11" Type="http://schemas.openxmlformats.org/officeDocument/2006/relationships/tags" Target="../tags/tag141.xml"/><Relationship Id="rId5" Type="http://schemas.openxmlformats.org/officeDocument/2006/relationships/tags" Target="../tags/tag135.xml"/><Relationship Id="rId15" Type="http://schemas.openxmlformats.org/officeDocument/2006/relationships/image" Target="../media/image8.svg"/><Relationship Id="rId10" Type="http://schemas.openxmlformats.org/officeDocument/2006/relationships/tags" Target="../tags/tag140.xml"/><Relationship Id="rId4" Type="http://schemas.openxmlformats.org/officeDocument/2006/relationships/tags" Target="../tags/tag134.xml"/><Relationship Id="rId9" Type="http://schemas.openxmlformats.org/officeDocument/2006/relationships/tags" Target="../tags/tag139.xml"/><Relationship Id="rId1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149.xml"/><Relationship Id="rId13" Type="http://schemas.openxmlformats.org/officeDocument/2006/relationships/image" Target="../media/image8.svg"/><Relationship Id="rId3" Type="http://schemas.openxmlformats.org/officeDocument/2006/relationships/tags" Target="../tags/tag144.xml"/><Relationship Id="rId7" Type="http://schemas.openxmlformats.org/officeDocument/2006/relationships/tags" Target="../tags/tag148.xml"/><Relationship Id="rId12" Type="http://schemas.openxmlformats.org/officeDocument/2006/relationships/image" Target="../media/image7.png"/><Relationship Id="rId2" Type="http://schemas.openxmlformats.org/officeDocument/2006/relationships/tags" Target="../tags/tag143.xml"/><Relationship Id="rId1" Type="http://schemas.openxmlformats.org/officeDocument/2006/relationships/tags" Target="../tags/tag142.xml"/><Relationship Id="rId6" Type="http://schemas.openxmlformats.org/officeDocument/2006/relationships/tags" Target="../tags/tag147.xml"/><Relationship Id="rId11" Type="http://schemas.openxmlformats.org/officeDocument/2006/relationships/image" Target="../media/image21.png"/><Relationship Id="rId5" Type="http://schemas.openxmlformats.org/officeDocument/2006/relationships/tags" Target="../tags/tag146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145.xml"/><Relationship Id="rId9" Type="http://schemas.openxmlformats.org/officeDocument/2006/relationships/tags" Target="../tags/tag150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158.xml"/><Relationship Id="rId13" Type="http://schemas.openxmlformats.org/officeDocument/2006/relationships/image" Target="../media/image8.svg"/><Relationship Id="rId3" Type="http://schemas.openxmlformats.org/officeDocument/2006/relationships/tags" Target="../tags/tag153.xml"/><Relationship Id="rId7" Type="http://schemas.openxmlformats.org/officeDocument/2006/relationships/tags" Target="../tags/tag157.xml"/><Relationship Id="rId12" Type="http://schemas.openxmlformats.org/officeDocument/2006/relationships/image" Target="../media/image7.png"/><Relationship Id="rId2" Type="http://schemas.openxmlformats.org/officeDocument/2006/relationships/tags" Target="../tags/tag152.xml"/><Relationship Id="rId1" Type="http://schemas.openxmlformats.org/officeDocument/2006/relationships/tags" Target="../tags/tag151.xml"/><Relationship Id="rId6" Type="http://schemas.openxmlformats.org/officeDocument/2006/relationships/tags" Target="../tags/tag156.xml"/><Relationship Id="rId11" Type="http://schemas.openxmlformats.org/officeDocument/2006/relationships/image" Target="../media/image22.png"/><Relationship Id="rId5" Type="http://schemas.openxmlformats.org/officeDocument/2006/relationships/tags" Target="../tags/tag155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154.xml"/><Relationship Id="rId9" Type="http://schemas.openxmlformats.org/officeDocument/2006/relationships/tags" Target="../tags/tag159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tags" Target="../tags/tag167.xml"/><Relationship Id="rId13" Type="http://schemas.openxmlformats.org/officeDocument/2006/relationships/image" Target="../media/image23.png"/><Relationship Id="rId3" Type="http://schemas.openxmlformats.org/officeDocument/2006/relationships/tags" Target="../tags/tag162.xml"/><Relationship Id="rId7" Type="http://schemas.openxmlformats.org/officeDocument/2006/relationships/tags" Target="../tags/tag166.xml"/><Relationship Id="rId12" Type="http://schemas.openxmlformats.org/officeDocument/2006/relationships/slideLayout" Target="../slideLayouts/slideLayout1.xml"/><Relationship Id="rId2" Type="http://schemas.openxmlformats.org/officeDocument/2006/relationships/tags" Target="../tags/tag161.xml"/><Relationship Id="rId1" Type="http://schemas.openxmlformats.org/officeDocument/2006/relationships/tags" Target="../tags/tag160.xml"/><Relationship Id="rId6" Type="http://schemas.openxmlformats.org/officeDocument/2006/relationships/tags" Target="../tags/tag165.xml"/><Relationship Id="rId11" Type="http://schemas.openxmlformats.org/officeDocument/2006/relationships/tags" Target="../tags/tag170.xml"/><Relationship Id="rId5" Type="http://schemas.openxmlformats.org/officeDocument/2006/relationships/tags" Target="../tags/tag164.xml"/><Relationship Id="rId15" Type="http://schemas.openxmlformats.org/officeDocument/2006/relationships/image" Target="../media/image8.svg"/><Relationship Id="rId10" Type="http://schemas.openxmlformats.org/officeDocument/2006/relationships/tags" Target="../tags/tag169.xml"/><Relationship Id="rId4" Type="http://schemas.openxmlformats.org/officeDocument/2006/relationships/tags" Target="../tags/tag163.xml"/><Relationship Id="rId9" Type="http://schemas.openxmlformats.org/officeDocument/2006/relationships/tags" Target="../tags/tag168.xml"/><Relationship Id="rId1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7" Type="http://schemas.openxmlformats.org/officeDocument/2006/relationships/image" Target="../media/image3.png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6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tags" Target="../tags/tag178.xml"/><Relationship Id="rId13" Type="http://schemas.openxmlformats.org/officeDocument/2006/relationships/image" Target="../media/image24.png"/><Relationship Id="rId3" Type="http://schemas.openxmlformats.org/officeDocument/2006/relationships/tags" Target="../tags/tag173.xml"/><Relationship Id="rId7" Type="http://schemas.openxmlformats.org/officeDocument/2006/relationships/tags" Target="../tags/tag177.xml"/><Relationship Id="rId12" Type="http://schemas.openxmlformats.org/officeDocument/2006/relationships/slideLayout" Target="../slideLayouts/slideLayout1.xml"/><Relationship Id="rId2" Type="http://schemas.openxmlformats.org/officeDocument/2006/relationships/tags" Target="../tags/tag172.xml"/><Relationship Id="rId1" Type="http://schemas.openxmlformats.org/officeDocument/2006/relationships/tags" Target="../tags/tag171.xml"/><Relationship Id="rId6" Type="http://schemas.openxmlformats.org/officeDocument/2006/relationships/tags" Target="../tags/tag176.xml"/><Relationship Id="rId11" Type="http://schemas.openxmlformats.org/officeDocument/2006/relationships/tags" Target="../tags/tag181.xml"/><Relationship Id="rId5" Type="http://schemas.openxmlformats.org/officeDocument/2006/relationships/tags" Target="../tags/tag175.xml"/><Relationship Id="rId15" Type="http://schemas.openxmlformats.org/officeDocument/2006/relationships/image" Target="../media/image8.svg"/><Relationship Id="rId10" Type="http://schemas.openxmlformats.org/officeDocument/2006/relationships/tags" Target="../tags/tag180.xml"/><Relationship Id="rId4" Type="http://schemas.openxmlformats.org/officeDocument/2006/relationships/tags" Target="../tags/tag174.xml"/><Relationship Id="rId9" Type="http://schemas.openxmlformats.org/officeDocument/2006/relationships/tags" Target="../tags/tag179.xml"/><Relationship Id="rId1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tags" Target="../tags/tag189.xml"/><Relationship Id="rId13" Type="http://schemas.openxmlformats.org/officeDocument/2006/relationships/image" Target="../media/image25.png"/><Relationship Id="rId3" Type="http://schemas.openxmlformats.org/officeDocument/2006/relationships/tags" Target="../tags/tag184.xml"/><Relationship Id="rId7" Type="http://schemas.openxmlformats.org/officeDocument/2006/relationships/tags" Target="../tags/tag188.xml"/><Relationship Id="rId12" Type="http://schemas.openxmlformats.org/officeDocument/2006/relationships/slideLayout" Target="../slideLayouts/slideLayout1.xml"/><Relationship Id="rId2" Type="http://schemas.openxmlformats.org/officeDocument/2006/relationships/tags" Target="../tags/tag183.xml"/><Relationship Id="rId1" Type="http://schemas.openxmlformats.org/officeDocument/2006/relationships/tags" Target="../tags/tag182.xml"/><Relationship Id="rId6" Type="http://schemas.openxmlformats.org/officeDocument/2006/relationships/tags" Target="../tags/tag187.xml"/><Relationship Id="rId11" Type="http://schemas.openxmlformats.org/officeDocument/2006/relationships/tags" Target="../tags/tag192.xml"/><Relationship Id="rId5" Type="http://schemas.openxmlformats.org/officeDocument/2006/relationships/tags" Target="../tags/tag186.xml"/><Relationship Id="rId15" Type="http://schemas.openxmlformats.org/officeDocument/2006/relationships/image" Target="../media/image8.svg"/><Relationship Id="rId10" Type="http://schemas.openxmlformats.org/officeDocument/2006/relationships/tags" Target="../tags/tag191.xml"/><Relationship Id="rId4" Type="http://schemas.openxmlformats.org/officeDocument/2006/relationships/tags" Target="../tags/tag185.xml"/><Relationship Id="rId9" Type="http://schemas.openxmlformats.org/officeDocument/2006/relationships/tags" Target="../tags/tag190.xml"/><Relationship Id="rId1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tags" Target="../tags/tag200.xml"/><Relationship Id="rId13" Type="http://schemas.openxmlformats.org/officeDocument/2006/relationships/image" Target="../media/image8.svg"/><Relationship Id="rId3" Type="http://schemas.openxmlformats.org/officeDocument/2006/relationships/tags" Target="../tags/tag195.xml"/><Relationship Id="rId7" Type="http://schemas.openxmlformats.org/officeDocument/2006/relationships/tags" Target="../tags/tag199.xml"/><Relationship Id="rId12" Type="http://schemas.openxmlformats.org/officeDocument/2006/relationships/image" Target="../media/image7.png"/><Relationship Id="rId2" Type="http://schemas.openxmlformats.org/officeDocument/2006/relationships/tags" Target="../tags/tag194.xml"/><Relationship Id="rId1" Type="http://schemas.openxmlformats.org/officeDocument/2006/relationships/tags" Target="../tags/tag193.xml"/><Relationship Id="rId6" Type="http://schemas.openxmlformats.org/officeDocument/2006/relationships/tags" Target="../tags/tag198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197.xml"/><Relationship Id="rId10" Type="http://schemas.openxmlformats.org/officeDocument/2006/relationships/tags" Target="../tags/tag202.xml"/><Relationship Id="rId4" Type="http://schemas.openxmlformats.org/officeDocument/2006/relationships/tags" Target="../tags/tag196.xml"/><Relationship Id="rId9" Type="http://schemas.openxmlformats.org/officeDocument/2006/relationships/tags" Target="../tags/tag20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13" Type="http://schemas.openxmlformats.org/officeDocument/2006/relationships/image" Target="../media/image6.jpg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image" Target="../media/image5.jp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image" Target="../media/image4.jpg"/><Relationship Id="rId5" Type="http://schemas.openxmlformats.org/officeDocument/2006/relationships/tags" Target="../tags/tag11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10.xml"/><Relationship Id="rId9" Type="http://schemas.openxmlformats.org/officeDocument/2006/relationships/tags" Target="../tags/tag1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18.xml"/><Relationship Id="rId7" Type="http://schemas.openxmlformats.org/officeDocument/2006/relationships/tags" Target="../tags/tag22.xml"/><Relationship Id="rId12" Type="http://schemas.microsoft.com/office/2007/relationships/hdphoto" Target="../media/hdphoto1.wdp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tags" Target="../tags/tag21.xml"/><Relationship Id="rId11" Type="http://schemas.openxmlformats.org/officeDocument/2006/relationships/image" Target="../media/image9.png"/><Relationship Id="rId5" Type="http://schemas.openxmlformats.org/officeDocument/2006/relationships/tags" Target="../tags/tag20.xml"/><Relationship Id="rId10" Type="http://schemas.openxmlformats.org/officeDocument/2006/relationships/image" Target="../media/image8.svg"/><Relationship Id="rId4" Type="http://schemas.openxmlformats.org/officeDocument/2006/relationships/tags" Target="../tags/tag19.xml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30.xml"/><Relationship Id="rId3" Type="http://schemas.openxmlformats.org/officeDocument/2006/relationships/tags" Target="../tags/tag25.xml"/><Relationship Id="rId7" Type="http://schemas.openxmlformats.org/officeDocument/2006/relationships/tags" Target="../tags/tag29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11" Type="http://schemas.openxmlformats.org/officeDocument/2006/relationships/image" Target="../media/image8.svg"/><Relationship Id="rId5" Type="http://schemas.openxmlformats.org/officeDocument/2006/relationships/tags" Target="../tags/tag27.xml"/><Relationship Id="rId10" Type="http://schemas.openxmlformats.org/officeDocument/2006/relationships/image" Target="../media/image7.png"/><Relationship Id="rId4" Type="http://schemas.openxmlformats.org/officeDocument/2006/relationships/tags" Target="../tags/tag26.xml"/><Relationship Id="rId9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33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tags" Target="../tags/tag36.xml"/><Relationship Id="rId5" Type="http://schemas.openxmlformats.org/officeDocument/2006/relationships/tags" Target="../tags/tag35.xml"/><Relationship Id="rId4" Type="http://schemas.openxmlformats.org/officeDocument/2006/relationships/tags" Target="../tags/tag34.xml"/><Relationship Id="rId9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7" Type="http://schemas.openxmlformats.org/officeDocument/2006/relationships/image" Target="../media/image3.png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4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48.xml"/><Relationship Id="rId13" Type="http://schemas.openxmlformats.org/officeDocument/2006/relationships/tags" Target="../tags/tag53.xml"/><Relationship Id="rId18" Type="http://schemas.openxmlformats.org/officeDocument/2006/relationships/image" Target="../media/image8.svg"/><Relationship Id="rId3" Type="http://schemas.openxmlformats.org/officeDocument/2006/relationships/tags" Target="../tags/tag43.xml"/><Relationship Id="rId7" Type="http://schemas.openxmlformats.org/officeDocument/2006/relationships/tags" Target="../tags/tag47.xml"/><Relationship Id="rId12" Type="http://schemas.openxmlformats.org/officeDocument/2006/relationships/tags" Target="../tags/tag52.xml"/><Relationship Id="rId17" Type="http://schemas.openxmlformats.org/officeDocument/2006/relationships/image" Target="../media/image7.png"/><Relationship Id="rId2" Type="http://schemas.openxmlformats.org/officeDocument/2006/relationships/tags" Target="../tags/tag42.xml"/><Relationship Id="rId16" Type="http://schemas.openxmlformats.org/officeDocument/2006/relationships/image" Target="../media/image10.png"/><Relationship Id="rId1" Type="http://schemas.openxmlformats.org/officeDocument/2006/relationships/tags" Target="../tags/tag41.xml"/><Relationship Id="rId6" Type="http://schemas.openxmlformats.org/officeDocument/2006/relationships/tags" Target="../tags/tag46.xml"/><Relationship Id="rId11" Type="http://schemas.openxmlformats.org/officeDocument/2006/relationships/tags" Target="../tags/tag51.xml"/><Relationship Id="rId5" Type="http://schemas.openxmlformats.org/officeDocument/2006/relationships/tags" Target="../tags/tag45.xml"/><Relationship Id="rId15" Type="http://schemas.openxmlformats.org/officeDocument/2006/relationships/slideLayout" Target="../slideLayouts/slideLayout1.xml"/><Relationship Id="rId10" Type="http://schemas.openxmlformats.org/officeDocument/2006/relationships/tags" Target="../tags/tag50.xml"/><Relationship Id="rId4" Type="http://schemas.openxmlformats.org/officeDocument/2006/relationships/tags" Target="../tags/tag44.xml"/><Relationship Id="rId9" Type="http://schemas.openxmlformats.org/officeDocument/2006/relationships/tags" Target="../tags/tag49.xml"/><Relationship Id="rId14" Type="http://schemas.openxmlformats.org/officeDocument/2006/relationships/tags" Target="../tags/tag5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62.xml"/><Relationship Id="rId13" Type="http://schemas.openxmlformats.org/officeDocument/2006/relationships/slideLayout" Target="../slideLayouts/slideLayout1.xml"/><Relationship Id="rId3" Type="http://schemas.openxmlformats.org/officeDocument/2006/relationships/tags" Target="../tags/tag57.xml"/><Relationship Id="rId7" Type="http://schemas.openxmlformats.org/officeDocument/2006/relationships/tags" Target="../tags/tag61.xml"/><Relationship Id="rId12" Type="http://schemas.openxmlformats.org/officeDocument/2006/relationships/tags" Target="../tags/tag66.xml"/><Relationship Id="rId2" Type="http://schemas.openxmlformats.org/officeDocument/2006/relationships/tags" Target="../tags/tag56.xml"/><Relationship Id="rId16" Type="http://schemas.openxmlformats.org/officeDocument/2006/relationships/image" Target="../media/image8.svg"/><Relationship Id="rId1" Type="http://schemas.openxmlformats.org/officeDocument/2006/relationships/tags" Target="../tags/tag55.xml"/><Relationship Id="rId6" Type="http://schemas.openxmlformats.org/officeDocument/2006/relationships/tags" Target="../tags/tag60.xml"/><Relationship Id="rId11" Type="http://schemas.openxmlformats.org/officeDocument/2006/relationships/tags" Target="../tags/tag65.xml"/><Relationship Id="rId5" Type="http://schemas.openxmlformats.org/officeDocument/2006/relationships/tags" Target="../tags/tag59.xml"/><Relationship Id="rId15" Type="http://schemas.openxmlformats.org/officeDocument/2006/relationships/image" Target="../media/image7.png"/><Relationship Id="rId10" Type="http://schemas.openxmlformats.org/officeDocument/2006/relationships/tags" Target="../tags/tag64.xml"/><Relationship Id="rId4" Type="http://schemas.openxmlformats.org/officeDocument/2006/relationships/tags" Target="../tags/tag58.xml"/><Relationship Id="rId9" Type="http://schemas.openxmlformats.org/officeDocument/2006/relationships/tags" Target="../tags/tag63.xml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>
            <a:extLst>
              <a:ext uri="{FF2B5EF4-FFF2-40B4-BE49-F238E27FC236}">
                <a16:creationId xmlns:a16="http://schemas.microsoft.com/office/drawing/2014/main" id="{271899EA-F0E5-4894-8536-E46C0952D1C9}"/>
              </a:ext>
            </a:extLst>
          </p:cNvPr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7361609" y="372260"/>
            <a:ext cx="2672861" cy="1062625"/>
          </a:xfrm>
        </p:spPr>
        <p:txBody>
          <a:bodyPr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fr-FR" sz="4800" dirty="0">
                <a:solidFill>
                  <a:srgbClr val="EAE8ED"/>
                </a:solidFill>
                <a:latin typeface="HorrorScribbles" panose="02000603000000000000" pitchFamily="2" charset="0"/>
              </a:rPr>
              <a:t>PROJET 8 : </a:t>
            </a: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40762880-DCAE-419D-AEAA-51EB5D89AE12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5700574" y="1589629"/>
            <a:ext cx="5741712" cy="10626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fr-FR" sz="5400" dirty="0">
                <a:solidFill>
                  <a:srgbClr val="C00000"/>
                </a:solidFill>
                <a:latin typeface="HorrorScribbles" panose="02000603000000000000" pitchFamily="2" charset="0"/>
              </a:rPr>
              <a:t>COMMUNIQUEZ </a:t>
            </a:r>
          </a:p>
          <a:p>
            <a:pPr>
              <a:lnSpc>
                <a:spcPct val="150000"/>
              </a:lnSpc>
            </a:pPr>
            <a:r>
              <a:rPr lang="fr-FR" sz="5400" dirty="0">
                <a:solidFill>
                  <a:srgbClr val="C00000"/>
                </a:solidFill>
                <a:latin typeface="HorrorScribbles" panose="02000603000000000000" pitchFamily="2" charset="0"/>
              </a:rPr>
              <a:t>VOS</a:t>
            </a:r>
          </a:p>
          <a:p>
            <a:pPr>
              <a:lnSpc>
                <a:spcPct val="150000"/>
              </a:lnSpc>
            </a:pPr>
            <a:r>
              <a:rPr lang="fr-FR" sz="5400" dirty="0">
                <a:solidFill>
                  <a:srgbClr val="C00000"/>
                </a:solidFill>
                <a:latin typeface="HorrorScribbles" panose="02000603000000000000" pitchFamily="2" charset="0"/>
              </a:rPr>
              <a:t>RESULTATS</a:t>
            </a:r>
          </a:p>
        </p:txBody>
      </p:sp>
    </p:spTree>
    <p:extLst>
      <p:ext uri="{BB962C8B-B14F-4D97-AF65-F5344CB8AC3E}">
        <p14:creationId xmlns:p14="http://schemas.microsoft.com/office/powerpoint/2010/main" val="2284132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21F0E89B-36A9-4E54-9D06-D1929A60D9F5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7156" y="0"/>
            <a:ext cx="5034844" cy="6888004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40762880-DCAE-419D-AEAA-51EB5D89AE12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-2777066" y="218081"/>
            <a:ext cx="12191999" cy="10646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UN TON LITTÉERAIRE</a:t>
            </a: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2CC2A998-F8DA-4278-8410-E44F5D51E738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11171300" y="6239446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389E6-C847-4AD0-B56D-D205B2EAB1EE}" type="slidenum">
              <a:rPr lang="en-US" sz="3200" smtClean="0">
                <a:solidFill>
                  <a:srgbClr val="640000"/>
                </a:solidFill>
                <a:latin typeface="Gill Sans MT" panose="020B0502020104020203" pitchFamily="34" charset="0"/>
              </a:rPr>
              <a:pPr/>
              <a:t>10</a:t>
            </a:fld>
            <a:endParaRPr lang="en-US" sz="3200" dirty="0">
              <a:solidFill>
                <a:srgbClr val="640000"/>
              </a:solidFill>
              <a:latin typeface="Gill Sans MT" panose="020B0502020104020203" pitchFamily="34" charset="0"/>
            </a:endParaRPr>
          </a:p>
        </p:txBody>
      </p:sp>
      <p:pic>
        <p:nvPicPr>
          <p:cNvPr id="15" name="Graphique 14" descr="Ballons">
            <a:extLst>
              <a:ext uri="{FF2B5EF4-FFF2-40B4-BE49-F238E27FC236}">
                <a16:creationId xmlns:a16="http://schemas.microsoft.com/office/drawing/2014/main" id="{1997DCCD-A8FE-4E61-8008-9077922CBD40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93199" y="1614619"/>
            <a:ext cx="914400" cy="914400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0DBC3262-A3EC-4EBD-8728-6B4F1FB41B75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507698" y="1771416"/>
            <a:ext cx="4302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Beaucoup de texte</a:t>
            </a:r>
          </a:p>
        </p:txBody>
      </p:sp>
      <p:pic>
        <p:nvPicPr>
          <p:cNvPr id="17" name="Graphique 16" descr="Ballons">
            <a:extLst>
              <a:ext uri="{FF2B5EF4-FFF2-40B4-BE49-F238E27FC236}">
                <a16:creationId xmlns:a16="http://schemas.microsoft.com/office/drawing/2014/main" id="{268C43E5-D80F-4BE3-91F5-F5535BC22A68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93199" y="2860876"/>
            <a:ext cx="914400" cy="914400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A7A032DD-2319-4D20-A12A-8F3D88D8860C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612987" y="3331119"/>
            <a:ext cx="99638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69369C95-15E7-420D-85CE-3C04D38B8C96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1507699" y="2841022"/>
            <a:ext cx="43023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Mise en page similaire à celle d’un livre</a:t>
            </a:r>
          </a:p>
        </p:txBody>
      </p:sp>
      <p:pic>
        <p:nvPicPr>
          <p:cNvPr id="21" name="Graphique 20" descr="Ballons">
            <a:extLst>
              <a:ext uri="{FF2B5EF4-FFF2-40B4-BE49-F238E27FC236}">
                <a16:creationId xmlns:a16="http://schemas.microsoft.com/office/drawing/2014/main" id="{A20A1E5D-B989-46A1-9C5F-4ADB6AE72360}"/>
              </a:ext>
            </a:extLst>
          </p:cNvPr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93199" y="4107133"/>
            <a:ext cx="914400" cy="914400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43223350-3343-4767-A848-3B483D05D956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1507698" y="4290054"/>
            <a:ext cx="45006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Beaucoup d’illustrations</a:t>
            </a:r>
          </a:p>
        </p:txBody>
      </p:sp>
      <p:pic>
        <p:nvPicPr>
          <p:cNvPr id="12" name="Graphique 11" descr="Ballons">
            <a:extLst>
              <a:ext uri="{FF2B5EF4-FFF2-40B4-BE49-F238E27FC236}">
                <a16:creationId xmlns:a16="http://schemas.microsoft.com/office/drawing/2014/main" id="{99946FDE-653D-4EBD-B36C-D6FA194F9BB5}"/>
              </a:ext>
            </a:extLst>
          </p:cNvPr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93199" y="5353390"/>
            <a:ext cx="914400" cy="914400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414FB0C3-2AC6-46FA-BC1B-2164C056FD91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1507698" y="5382827"/>
            <a:ext cx="45006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Titres et sous-titres en jeu de mots</a:t>
            </a:r>
          </a:p>
        </p:txBody>
      </p:sp>
    </p:spTree>
    <p:extLst>
      <p:ext uri="{BB962C8B-B14F-4D97-AF65-F5344CB8AC3E}">
        <p14:creationId xmlns:p14="http://schemas.microsoft.com/office/powerpoint/2010/main" val="4030049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40762880-DCAE-419D-AEAA-51EB5D89AE12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-1" y="329541"/>
            <a:ext cx="7145867" cy="10646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UNE AMBIANCE </a:t>
            </a:r>
          </a:p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   POP-CORN…</a:t>
            </a: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2CC2A998-F8DA-4278-8410-E44F5D51E738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11171300" y="6239446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389E6-C847-4AD0-B56D-D205B2EAB1EE}" type="slidenum">
              <a:rPr lang="en-US" sz="3200" smtClean="0">
                <a:solidFill>
                  <a:srgbClr val="640000"/>
                </a:solidFill>
                <a:latin typeface="Gill Sans MT" panose="020B0502020104020203" pitchFamily="34" charset="0"/>
              </a:rPr>
              <a:pPr/>
              <a:t>11</a:t>
            </a:fld>
            <a:endParaRPr lang="en-US" sz="3200" dirty="0">
              <a:solidFill>
                <a:srgbClr val="640000"/>
              </a:solidFill>
              <a:latin typeface="Gill Sans MT" panose="020B0502020104020203" pitchFamily="34" charset="0"/>
            </a:endParaRPr>
          </a:p>
        </p:txBody>
      </p:sp>
      <p:pic>
        <p:nvPicPr>
          <p:cNvPr id="15" name="Graphique 14" descr="Ballons">
            <a:extLst>
              <a:ext uri="{FF2B5EF4-FFF2-40B4-BE49-F238E27FC236}">
                <a16:creationId xmlns:a16="http://schemas.microsoft.com/office/drawing/2014/main" id="{1997DCCD-A8FE-4E61-8008-9077922CBD40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93199" y="2593922"/>
            <a:ext cx="914400" cy="914400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0DBC3262-A3EC-4EBD-8728-6B4F1FB41B75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513875" y="2789512"/>
            <a:ext cx="4302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Affiches et images de films</a:t>
            </a:r>
          </a:p>
        </p:txBody>
      </p:sp>
      <p:pic>
        <p:nvPicPr>
          <p:cNvPr id="17" name="Graphique 16" descr="Ballons">
            <a:extLst>
              <a:ext uri="{FF2B5EF4-FFF2-40B4-BE49-F238E27FC236}">
                <a16:creationId xmlns:a16="http://schemas.microsoft.com/office/drawing/2014/main" id="{268C43E5-D80F-4BE3-91F5-F5535BC22A68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93199" y="3806878"/>
            <a:ext cx="914400" cy="914400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69369C95-15E7-420D-85CE-3C04D38B8C96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513875" y="3965510"/>
            <a:ext cx="4302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Vignettes de type cinéma</a:t>
            </a:r>
          </a:p>
        </p:txBody>
      </p:sp>
      <p:pic>
        <p:nvPicPr>
          <p:cNvPr id="21" name="Graphique 20" descr="Ballons">
            <a:extLst>
              <a:ext uri="{FF2B5EF4-FFF2-40B4-BE49-F238E27FC236}">
                <a16:creationId xmlns:a16="http://schemas.microsoft.com/office/drawing/2014/main" id="{A20A1E5D-B989-46A1-9C5F-4ADB6AE72360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93199" y="5129480"/>
            <a:ext cx="914400" cy="914400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43223350-3343-4767-A848-3B483D05D956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1513875" y="5129480"/>
            <a:ext cx="45006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Images toujours incluses dans le texte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CFB7FCE-123F-49B9-B35D-731184B48606}"/>
              </a:ext>
            </a:extLst>
          </p:cNvPr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867" y="0"/>
            <a:ext cx="50461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22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40762880-DCAE-419D-AEAA-51EB5D89AE12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-1" y="329541"/>
            <a:ext cx="7145867" cy="10646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… ET CREEPY</a:t>
            </a: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2CC2A998-F8DA-4278-8410-E44F5D51E738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11171300" y="6239446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389E6-C847-4AD0-B56D-D205B2EAB1EE}" type="slidenum">
              <a:rPr lang="en-US" sz="3200" smtClean="0">
                <a:solidFill>
                  <a:srgbClr val="640000"/>
                </a:solidFill>
                <a:latin typeface="Gill Sans MT" panose="020B0502020104020203" pitchFamily="34" charset="0"/>
              </a:rPr>
              <a:pPr/>
              <a:t>12</a:t>
            </a:fld>
            <a:endParaRPr lang="en-US" sz="3200" dirty="0">
              <a:solidFill>
                <a:srgbClr val="640000"/>
              </a:solidFill>
              <a:latin typeface="Gill Sans MT" panose="020B0502020104020203" pitchFamily="34" charset="0"/>
            </a:endParaRPr>
          </a:p>
        </p:txBody>
      </p:sp>
      <p:pic>
        <p:nvPicPr>
          <p:cNvPr id="15" name="Graphique 14" descr="Ballons">
            <a:extLst>
              <a:ext uri="{FF2B5EF4-FFF2-40B4-BE49-F238E27FC236}">
                <a16:creationId xmlns:a16="http://schemas.microsoft.com/office/drawing/2014/main" id="{1997DCCD-A8FE-4E61-8008-9077922CBD40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93199" y="2122830"/>
            <a:ext cx="914400" cy="914400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0DBC3262-A3EC-4EBD-8728-6B4F1FB41B75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513875" y="2122830"/>
            <a:ext cx="43023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Petite histoire sous forme de </a:t>
            </a:r>
            <a:r>
              <a:rPr lang="fr-FR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creepy</a:t>
            </a: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pasta</a:t>
            </a:r>
          </a:p>
        </p:txBody>
      </p:sp>
      <p:pic>
        <p:nvPicPr>
          <p:cNvPr id="17" name="Graphique 16" descr="Ballons">
            <a:extLst>
              <a:ext uri="{FF2B5EF4-FFF2-40B4-BE49-F238E27FC236}">
                <a16:creationId xmlns:a16="http://schemas.microsoft.com/office/drawing/2014/main" id="{268C43E5-D80F-4BE3-91F5-F5535BC22A68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93199" y="3363571"/>
            <a:ext cx="914400" cy="914400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69369C95-15E7-420D-85CE-3C04D38B8C96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497516" y="3559161"/>
            <a:ext cx="4302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Mise en abîme du lecteur</a:t>
            </a:r>
          </a:p>
        </p:txBody>
      </p:sp>
      <p:pic>
        <p:nvPicPr>
          <p:cNvPr id="21" name="Graphique 20" descr="Ballons">
            <a:extLst>
              <a:ext uri="{FF2B5EF4-FFF2-40B4-BE49-F238E27FC236}">
                <a16:creationId xmlns:a16="http://schemas.microsoft.com/office/drawing/2014/main" id="{A20A1E5D-B989-46A1-9C5F-4ADB6AE72360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06226" y="4604312"/>
            <a:ext cx="914400" cy="914400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43223350-3343-4767-A848-3B483D05D956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1513875" y="4718656"/>
            <a:ext cx="45006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 en rapport :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359EF6E-14A3-4709-9088-4AE234A29132}"/>
              </a:ext>
            </a:extLst>
          </p:cNvPr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1247" y="0"/>
            <a:ext cx="5020753" cy="6858000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12F8244B-181D-4355-BD87-148952DC4C28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0" y="5801722"/>
            <a:ext cx="7171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solidFill>
                  <a:srgbClr val="640000"/>
                </a:solidFill>
                <a:latin typeface="HorrorScribbles" panose="02000603000000000000" pitchFamily="2" charset="0"/>
                <a:cs typeface="Times New Roman" panose="02020603050405020304" pitchFamily="18" charset="0"/>
              </a:rPr>
              <a:t>« </a:t>
            </a:r>
            <a:r>
              <a:rPr lang="fr-FR" sz="2800" dirty="0" err="1">
                <a:solidFill>
                  <a:srgbClr val="640000"/>
                </a:solidFill>
                <a:latin typeface="HorrorScribbles" panose="02000603000000000000" pitchFamily="2" charset="0"/>
                <a:cs typeface="Times New Roman" panose="02020603050405020304" pitchFamily="18" charset="0"/>
              </a:rPr>
              <a:t>Desormais</a:t>
            </a:r>
            <a:r>
              <a:rPr lang="fr-FR" sz="2800" dirty="0">
                <a:solidFill>
                  <a:srgbClr val="640000"/>
                </a:solidFill>
                <a:latin typeface="HorrorScribbles" panose="02000603000000000000" pitchFamily="2" charset="0"/>
                <a:cs typeface="Times New Roman" panose="02020603050405020304" pitchFamily="18" charset="0"/>
              </a:rPr>
              <a:t>, je sais qui est le monstre absolu ! »</a:t>
            </a:r>
          </a:p>
        </p:txBody>
      </p:sp>
    </p:spTree>
    <p:extLst>
      <p:ext uri="{BB962C8B-B14F-4D97-AF65-F5344CB8AC3E}">
        <p14:creationId xmlns:p14="http://schemas.microsoft.com/office/powerpoint/2010/main" val="21467769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52B9C276-6134-40A2-A94F-82A234479021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4082" y="0"/>
            <a:ext cx="5087918" cy="6858000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40762880-DCAE-419D-AEAA-51EB5D89AE12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-2777066" y="218081"/>
            <a:ext cx="12191999" cy="10646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PLAN</a:t>
            </a: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2CC2A998-F8DA-4278-8410-E44F5D51E738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11171300" y="6239446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389E6-C847-4AD0-B56D-D205B2EAB1EE}" type="slidenum">
              <a:rPr lang="en-US" sz="3200" smtClean="0">
                <a:solidFill>
                  <a:srgbClr val="640000"/>
                </a:solidFill>
                <a:latin typeface="Gill Sans MT" panose="020B0502020104020203" pitchFamily="34" charset="0"/>
              </a:rPr>
              <a:pPr/>
              <a:t>13</a:t>
            </a:fld>
            <a:endParaRPr lang="en-US" sz="3200" dirty="0">
              <a:solidFill>
                <a:srgbClr val="640000"/>
              </a:solidFill>
              <a:latin typeface="Gill Sans MT" panose="020B0502020104020203" pitchFamily="34" charset="0"/>
            </a:endParaRPr>
          </a:p>
        </p:txBody>
      </p:sp>
      <p:pic>
        <p:nvPicPr>
          <p:cNvPr id="15" name="Graphique 14" descr="Ballons">
            <a:extLst>
              <a:ext uri="{FF2B5EF4-FFF2-40B4-BE49-F238E27FC236}">
                <a16:creationId xmlns:a16="http://schemas.microsoft.com/office/drawing/2014/main" id="{1997DCCD-A8FE-4E61-8008-9077922CBD40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517398" y="1193742"/>
            <a:ext cx="914400" cy="914400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0DBC3262-A3EC-4EBD-8728-6B4F1FB41B75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413945" y="1410958"/>
            <a:ext cx="4302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pic>
        <p:nvPicPr>
          <p:cNvPr id="17" name="Graphique 16" descr="Ballons">
            <a:extLst>
              <a:ext uri="{FF2B5EF4-FFF2-40B4-BE49-F238E27FC236}">
                <a16:creationId xmlns:a16="http://schemas.microsoft.com/office/drawing/2014/main" id="{268C43E5-D80F-4BE3-91F5-F5535BC22A68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511909" y="2236338"/>
            <a:ext cx="914400" cy="914400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A7A032DD-2319-4D20-A12A-8F3D88D8860C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612987" y="3331119"/>
            <a:ext cx="99638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69369C95-15E7-420D-85CE-3C04D38B8C96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1426309" y="2403029"/>
            <a:ext cx="4302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Sources</a:t>
            </a:r>
          </a:p>
        </p:txBody>
      </p:sp>
      <p:pic>
        <p:nvPicPr>
          <p:cNvPr id="21" name="Graphique 20" descr="Ballons">
            <a:extLst>
              <a:ext uri="{FF2B5EF4-FFF2-40B4-BE49-F238E27FC236}">
                <a16:creationId xmlns:a16="http://schemas.microsoft.com/office/drawing/2014/main" id="{A20A1E5D-B989-46A1-9C5F-4ADB6AE72360}"/>
              </a:ext>
            </a:extLst>
          </p:cNvPr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516283" y="3295519"/>
            <a:ext cx="914400" cy="914400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43223350-3343-4767-A848-3B483D05D956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1413945" y="3452534"/>
            <a:ext cx="45006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Étude sur le cinéma d’horreur</a:t>
            </a:r>
          </a:p>
        </p:txBody>
      </p:sp>
      <p:pic>
        <p:nvPicPr>
          <p:cNvPr id="12" name="Graphique 11" descr="Ballons">
            <a:extLst>
              <a:ext uri="{FF2B5EF4-FFF2-40B4-BE49-F238E27FC236}">
                <a16:creationId xmlns:a16="http://schemas.microsoft.com/office/drawing/2014/main" id="{B5667EEB-ED56-42E8-9C0C-26813C72BAEB}"/>
              </a:ext>
            </a:extLst>
          </p:cNvPr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511909" y="4366934"/>
            <a:ext cx="914400" cy="914400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E43752B4-3330-489D-9C3F-8A7B74BA4435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1413945" y="4547315"/>
            <a:ext cx="49238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Étude sur les « </a:t>
            </a:r>
            <a:r>
              <a:rPr lang="fr-FR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creepy</a:t>
            </a: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pastas »</a:t>
            </a:r>
          </a:p>
        </p:txBody>
      </p:sp>
      <p:pic>
        <p:nvPicPr>
          <p:cNvPr id="14" name="Graphique 13" descr="Ballons">
            <a:extLst>
              <a:ext uri="{FF2B5EF4-FFF2-40B4-BE49-F238E27FC236}">
                <a16:creationId xmlns:a16="http://schemas.microsoft.com/office/drawing/2014/main" id="{AA53D375-EAF5-40DE-A8E0-77804BB87EFE}"/>
              </a:ext>
            </a:extLst>
          </p:cNvPr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499545" y="5438349"/>
            <a:ext cx="914400" cy="914400"/>
          </a:xfrm>
          <a:prstGeom prst="rect">
            <a:avLst/>
          </a:prstGeom>
        </p:spPr>
      </p:pic>
      <p:sp>
        <p:nvSpPr>
          <p:cNvPr id="19" name="ZoneTexte 18">
            <a:extLst>
              <a:ext uri="{FF2B5EF4-FFF2-40B4-BE49-F238E27FC236}">
                <a16:creationId xmlns:a16="http://schemas.microsoft.com/office/drawing/2014/main" id="{0661B9F1-815C-494A-9A5E-5308EFA9C2C8}"/>
              </a:ext>
            </a:extLst>
          </p:cNvPr>
          <p:cNvSpPr txBox="1"/>
          <p:nvPr>
            <p:custDataLst>
              <p:tags r:id="rId14"/>
            </p:custDataLst>
          </p:nvPr>
        </p:nvSpPr>
        <p:spPr>
          <a:xfrm>
            <a:off x="1486363" y="5633939"/>
            <a:ext cx="49238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6958520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5D3797B-7F84-4599-9C42-4C1B0B5E6BDE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2923" y="0"/>
            <a:ext cx="5019077" cy="6858000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40762880-DCAE-419D-AEAA-51EB5D89AE12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-1" y="218081"/>
            <a:ext cx="7104083" cy="10646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GRAPHIQUES :</a:t>
            </a:r>
          </a:p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REPARTITIONS</a:t>
            </a: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2CC2A998-F8DA-4278-8410-E44F5D51E738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11171300" y="6239446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389E6-C847-4AD0-B56D-D205B2EAB1EE}" type="slidenum">
              <a:rPr lang="en-US" sz="3200" smtClean="0">
                <a:solidFill>
                  <a:srgbClr val="640000"/>
                </a:solidFill>
                <a:latin typeface="Gill Sans MT" panose="020B0502020104020203" pitchFamily="34" charset="0"/>
              </a:rPr>
              <a:pPr/>
              <a:t>14</a:t>
            </a:fld>
            <a:endParaRPr lang="en-US" sz="3200" dirty="0">
              <a:solidFill>
                <a:srgbClr val="640000"/>
              </a:solidFill>
              <a:latin typeface="Gill Sans MT" panose="020B0502020104020203" pitchFamily="34" charset="0"/>
            </a:endParaRPr>
          </a:p>
        </p:txBody>
      </p:sp>
      <p:pic>
        <p:nvPicPr>
          <p:cNvPr id="17" name="Graphique 16" descr="Ballons">
            <a:extLst>
              <a:ext uri="{FF2B5EF4-FFF2-40B4-BE49-F238E27FC236}">
                <a16:creationId xmlns:a16="http://schemas.microsoft.com/office/drawing/2014/main" id="{268C43E5-D80F-4BE3-91F5-F5535BC22A68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40596" y="3337581"/>
            <a:ext cx="914400" cy="914400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69369C95-15E7-420D-85CE-3C04D38B8C96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454996" y="3546089"/>
            <a:ext cx="5234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Boîtes à moustaches classiques</a:t>
            </a:r>
          </a:p>
        </p:txBody>
      </p:sp>
      <p:pic>
        <p:nvPicPr>
          <p:cNvPr id="24" name="Graphique 23" descr="Ballons">
            <a:extLst>
              <a:ext uri="{FF2B5EF4-FFF2-40B4-BE49-F238E27FC236}">
                <a16:creationId xmlns:a16="http://schemas.microsoft.com/office/drawing/2014/main" id="{34938F19-D335-4A31-8BAA-0CCA350D4999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23751" y="2304141"/>
            <a:ext cx="914400" cy="914400"/>
          </a:xfrm>
          <a:prstGeom prst="rect">
            <a:avLst/>
          </a:prstGeom>
        </p:spPr>
      </p:pic>
      <p:sp>
        <p:nvSpPr>
          <p:cNvPr id="25" name="ZoneTexte 24">
            <a:extLst>
              <a:ext uri="{FF2B5EF4-FFF2-40B4-BE49-F238E27FC236}">
                <a16:creationId xmlns:a16="http://schemas.microsoft.com/office/drawing/2014/main" id="{E72945F8-9FF1-4A11-987F-F30B17A60B73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438151" y="2435746"/>
            <a:ext cx="5234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Graphiques de type « donut »</a:t>
            </a:r>
          </a:p>
        </p:txBody>
      </p:sp>
      <p:pic>
        <p:nvPicPr>
          <p:cNvPr id="12" name="Graphique 11" descr="Ballons">
            <a:extLst>
              <a:ext uri="{FF2B5EF4-FFF2-40B4-BE49-F238E27FC236}">
                <a16:creationId xmlns:a16="http://schemas.microsoft.com/office/drawing/2014/main" id="{ED6A2FBF-8F7C-414A-B6DC-C655D6FB873D}"/>
              </a:ext>
            </a:extLst>
          </p:cNvPr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40596" y="4381904"/>
            <a:ext cx="914400" cy="914400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DAEA0F65-CA1F-459A-9264-2F7B2F7DFFB0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438150" y="4577494"/>
            <a:ext cx="5234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Couleurs de base</a:t>
            </a:r>
          </a:p>
        </p:txBody>
      </p:sp>
      <p:pic>
        <p:nvPicPr>
          <p:cNvPr id="14" name="Graphique 13" descr="Ballons">
            <a:extLst>
              <a:ext uri="{FF2B5EF4-FFF2-40B4-BE49-F238E27FC236}">
                <a16:creationId xmlns:a16="http://schemas.microsoft.com/office/drawing/2014/main" id="{B509EDEF-4570-4C6F-BAB2-10F3AE1AFEED}"/>
              </a:ext>
            </a:extLst>
          </p:cNvPr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40596" y="5426227"/>
            <a:ext cx="914400" cy="914400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DA3382B3-CA64-464A-9A7E-56CD00606F4E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1438150" y="5608899"/>
            <a:ext cx="5234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Ombrage 3D léger</a:t>
            </a:r>
          </a:p>
        </p:txBody>
      </p:sp>
    </p:spTree>
    <p:extLst>
      <p:ext uri="{BB962C8B-B14F-4D97-AF65-F5344CB8AC3E}">
        <p14:creationId xmlns:p14="http://schemas.microsoft.com/office/powerpoint/2010/main" val="1474012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 22">
            <a:extLst>
              <a:ext uri="{FF2B5EF4-FFF2-40B4-BE49-F238E27FC236}">
                <a16:creationId xmlns:a16="http://schemas.microsoft.com/office/drawing/2014/main" id="{6B7B3755-F4E0-477B-AA99-D3DD05EE48B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5924" y="0"/>
            <a:ext cx="5076076" cy="6858000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40762880-DCAE-419D-AEAA-51EB5D89AE12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-1" y="218081"/>
            <a:ext cx="7104083" cy="10646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GRAPHIQUES :</a:t>
            </a:r>
          </a:p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NUAGES ET REGRESSIONS</a:t>
            </a: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2CC2A998-F8DA-4278-8410-E44F5D51E738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11171300" y="6239446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389E6-C847-4AD0-B56D-D205B2EAB1EE}" type="slidenum">
              <a:rPr lang="en-US" sz="3200" smtClean="0">
                <a:solidFill>
                  <a:srgbClr val="640000"/>
                </a:solidFill>
                <a:latin typeface="Gill Sans MT" panose="020B0502020104020203" pitchFamily="34" charset="0"/>
              </a:rPr>
              <a:pPr/>
              <a:t>15</a:t>
            </a:fld>
            <a:endParaRPr lang="en-US" sz="3200" dirty="0">
              <a:solidFill>
                <a:srgbClr val="640000"/>
              </a:solidFill>
              <a:latin typeface="Gill Sans MT" panose="020B0502020104020203" pitchFamily="34" charset="0"/>
            </a:endParaRPr>
          </a:p>
        </p:txBody>
      </p:sp>
      <p:pic>
        <p:nvPicPr>
          <p:cNvPr id="17" name="Graphique 16" descr="Ballons">
            <a:extLst>
              <a:ext uri="{FF2B5EF4-FFF2-40B4-BE49-F238E27FC236}">
                <a16:creationId xmlns:a16="http://schemas.microsoft.com/office/drawing/2014/main" id="{268C43E5-D80F-4BE3-91F5-F5535BC22A68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88882" y="4441769"/>
            <a:ext cx="914400" cy="914400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A7A032DD-2319-4D20-A12A-8F3D88D8860C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612987" y="3331119"/>
            <a:ext cx="99638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69369C95-15E7-420D-85CE-3C04D38B8C96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445480" y="4452398"/>
            <a:ext cx="52341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Régression linéaire afin de donner une tendance simple.</a:t>
            </a:r>
          </a:p>
        </p:txBody>
      </p:sp>
      <p:pic>
        <p:nvPicPr>
          <p:cNvPr id="24" name="Graphique 23" descr="Ballons">
            <a:extLst>
              <a:ext uri="{FF2B5EF4-FFF2-40B4-BE49-F238E27FC236}">
                <a16:creationId xmlns:a16="http://schemas.microsoft.com/office/drawing/2014/main" id="{34938F19-D335-4A31-8BAA-0CCA350D4999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88882" y="2678329"/>
            <a:ext cx="914400" cy="914400"/>
          </a:xfrm>
          <a:prstGeom prst="rect">
            <a:avLst/>
          </a:prstGeom>
        </p:spPr>
      </p:pic>
      <p:sp>
        <p:nvSpPr>
          <p:cNvPr id="25" name="ZoneTexte 24">
            <a:extLst>
              <a:ext uri="{FF2B5EF4-FFF2-40B4-BE49-F238E27FC236}">
                <a16:creationId xmlns:a16="http://schemas.microsoft.com/office/drawing/2014/main" id="{E72945F8-9FF1-4A11-987F-F30B17A60B73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1445480" y="2697040"/>
            <a:ext cx="52341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Graphiques de petite taille et intégrés au texte.</a:t>
            </a:r>
          </a:p>
        </p:txBody>
      </p:sp>
    </p:spTree>
    <p:extLst>
      <p:ext uri="{BB962C8B-B14F-4D97-AF65-F5344CB8AC3E}">
        <p14:creationId xmlns:p14="http://schemas.microsoft.com/office/powerpoint/2010/main" val="36987114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160E7FBF-3CF2-4ED0-BF6F-D5A89119897C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7108" y="7359"/>
            <a:ext cx="5064892" cy="6858000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40762880-DCAE-419D-AEAA-51EB5D89AE12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-1" y="218081"/>
            <a:ext cx="7104083" cy="10646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GRAPHIQUES :</a:t>
            </a:r>
          </a:p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SERIES TEMPORELLES</a:t>
            </a: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2CC2A998-F8DA-4278-8410-E44F5D51E738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11171300" y="6239446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389E6-C847-4AD0-B56D-D205B2EAB1EE}" type="slidenum">
              <a:rPr lang="en-US" sz="3200" smtClean="0">
                <a:solidFill>
                  <a:srgbClr val="640000"/>
                </a:solidFill>
                <a:latin typeface="Gill Sans MT" panose="020B0502020104020203" pitchFamily="34" charset="0"/>
              </a:rPr>
              <a:pPr/>
              <a:t>16</a:t>
            </a:fld>
            <a:endParaRPr lang="en-US" sz="3200" dirty="0">
              <a:solidFill>
                <a:srgbClr val="640000"/>
              </a:solidFill>
              <a:latin typeface="Gill Sans MT" panose="020B0502020104020203" pitchFamily="34" charset="0"/>
            </a:endParaRPr>
          </a:p>
        </p:txBody>
      </p:sp>
      <p:pic>
        <p:nvPicPr>
          <p:cNvPr id="17" name="Graphique 16" descr="Ballons">
            <a:extLst>
              <a:ext uri="{FF2B5EF4-FFF2-40B4-BE49-F238E27FC236}">
                <a16:creationId xmlns:a16="http://schemas.microsoft.com/office/drawing/2014/main" id="{268C43E5-D80F-4BE3-91F5-F5535BC22A68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40596" y="3337581"/>
            <a:ext cx="914400" cy="914400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69369C95-15E7-420D-85CE-3C04D38B8C96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454996" y="3546089"/>
            <a:ext cx="5234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Séquence + moyenne mobile</a:t>
            </a:r>
          </a:p>
        </p:txBody>
      </p:sp>
      <p:pic>
        <p:nvPicPr>
          <p:cNvPr id="24" name="Graphique 23" descr="Ballons">
            <a:extLst>
              <a:ext uri="{FF2B5EF4-FFF2-40B4-BE49-F238E27FC236}">
                <a16:creationId xmlns:a16="http://schemas.microsoft.com/office/drawing/2014/main" id="{34938F19-D335-4A31-8BAA-0CCA350D4999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23751" y="2304141"/>
            <a:ext cx="914400" cy="914400"/>
          </a:xfrm>
          <a:prstGeom prst="rect">
            <a:avLst/>
          </a:prstGeom>
        </p:spPr>
      </p:pic>
      <p:sp>
        <p:nvSpPr>
          <p:cNvPr id="25" name="ZoneTexte 24">
            <a:extLst>
              <a:ext uri="{FF2B5EF4-FFF2-40B4-BE49-F238E27FC236}">
                <a16:creationId xmlns:a16="http://schemas.microsoft.com/office/drawing/2014/main" id="{E72945F8-9FF1-4A11-987F-F30B17A60B73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438151" y="2435746"/>
            <a:ext cx="5234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Graphiques en dehors du texte</a:t>
            </a:r>
          </a:p>
        </p:txBody>
      </p:sp>
      <p:pic>
        <p:nvPicPr>
          <p:cNvPr id="12" name="Graphique 11" descr="Ballons">
            <a:extLst>
              <a:ext uri="{FF2B5EF4-FFF2-40B4-BE49-F238E27FC236}">
                <a16:creationId xmlns:a16="http://schemas.microsoft.com/office/drawing/2014/main" id="{ED6A2FBF-8F7C-414A-B6DC-C655D6FB873D}"/>
              </a:ext>
            </a:extLst>
          </p:cNvPr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40596" y="4381904"/>
            <a:ext cx="914400" cy="914400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DAEA0F65-CA1F-459A-9264-2F7B2F7DFFB0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438150" y="4577494"/>
            <a:ext cx="5234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Style fin et épuré (lisibilité)</a:t>
            </a:r>
          </a:p>
        </p:txBody>
      </p:sp>
      <p:pic>
        <p:nvPicPr>
          <p:cNvPr id="14" name="Graphique 13" descr="Ballons">
            <a:extLst>
              <a:ext uri="{FF2B5EF4-FFF2-40B4-BE49-F238E27FC236}">
                <a16:creationId xmlns:a16="http://schemas.microsoft.com/office/drawing/2014/main" id="{B509EDEF-4570-4C6F-BAB2-10F3AE1AFEED}"/>
              </a:ext>
            </a:extLst>
          </p:cNvPr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40596" y="5426227"/>
            <a:ext cx="914400" cy="914400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DA3382B3-CA64-464A-9A7E-56CD00606F4E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1438150" y="5608899"/>
            <a:ext cx="5234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Vignette 3D discrète avec reflet</a:t>
            </a:r>
          </a:p>
        </p:txBody>
      </p:sp>
    </p:spTree>
    <p:extLst>
      <p:ext uri="{BB962C8B-B14F-4D97-AF65-F5344CB8AC3E}">
        <p14:creationId xmlns:p14="http://schemas.microsoft.com/office/powerpoint/2010/main" val="8851822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C9B3D5BE-6C98-4368-9728-312C8CBF038A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9545" y="-1"/>
            <a:ext cx="5072456" cy="6874933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40762880-DCAE-419D-AEAA-51EB5D89AE12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-1" y="218081"/>
            <a:ext cx="7104083" cy="10646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GRAPHIQUES :</a:t>
            </a:r>
          </a:p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BARRES (SAISONS)</a:t>
            </a: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2CC2A998-F8DA-4278-8410-E44F5D51E738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11171300" y="6239446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389E6-C847-4AD0-B56D-D205B2EAB1EE}" type="slidenum">
              <a:rPr lang="en-US" sz="3200" smtClean="0">
                <a:solidFill>
                  <a:srgbClr val="640000"/>
                </a:solidFill>
                <a:latin typeface="Gill Sans MT" panose="020B0502020104020203" pitchFamily="34" charset="0"/>
              </a:rPr>
              <a:pPr/>
              <a:t>17</a:t>
            </a:fld>
            <a:endParaRPr lang="en-US" sz="3200" dirty="0">
              <a:solidFill>
                <a:srgbClr val="640000"/>
              </a:solidFill>
              <a:latin typeface="Gill Sans MT" panose="020B0502020104020203" pitchFamily="34" charset="0"/>
            </a:endParaRPr>
          </a:p>
        </p:txBody>
      </p:sp>
      <p:pic>
        <p:nvPicPr>
          <p:cNvPr id="17" name="Graphique 16" descr="Ballons">
            <a:extLst>
              <a:ext uri="{FF2B5EF4-FFF2-40B4-BE49-F238E27FC236}">
                <a16:creationId xmlns:a16="http://schemas.microsoft.com/office/drawing/2014/main" id="{268C43E5-D80F-4BE3-91F5-F5535BC22A68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22392" y="3659490"/>
            <a:ext cx="914400" cy="914400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69369C95-15E7-420D-85CE-3C04D38B8C96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438151" y="3855080"/>
            <a:ext cx="5234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 car non-intégrées au texte</a:t>
            </a:r>
          </a:p>
        </p:txBody>
      </p:sp>
      <p:pic>
        <p:nvPicPr>
          <p:cNvPr id="24" name="Graphique 23" descr="Ballons">
            <a:extLst>
              <a:ext uri="{FF2B5EF4-FFF2-40B4-BE49-F238E27FC236}">
                <a16:creationId xmlns:a16="http://schemas.microsoft.com/office/drawing/2014/main" id="{34938F19-D335-4A31-8BAA-0CCA350D4999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23751" y="2304141"/>
            <a:ext cx="914400" cy="914400"/>
          </a:xfrm>
          <a:prstGeom prst="rect">
            <a:avLst/>
          </a:prstGeom>
        </p:spPr>
      </p:pic>
      <p:sp>
        <p:nvSpPr>
          <p:cNvPr id="25" name="ZoneTexte 24">
            <a:extLst>
              <a:ext uri="{FF2B5EF4-FFF2-40B4-BE49-F238E27FC236}">
                <a16:creationId xmlns:a16="http://schemas.microsoft.com/office/drawing/2014/main" id="{E72945F8-9FF1-4A11-987F-F30B17A60B73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438151" y="2435746"/>
            <a:ext cx="52341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Mêmes vignettes que série temporelle…</a:t>
            </a:r>
          </a:p>
        </p:txBody>
      </p:sp>
      <p:pic>
        <p:nvPicPr>
          <p:cNvPr id="12" name="Graphique 11" descr="Ballons">
            <a:extLst>
              <a:ext uri="{FF2B5EF4-FFF2-40B4-BE49-F238E27FC236}">
                <a16:creationId xmlns:a16="http://schemas.microsoft.com/office/drawing/2014/main" id="{ED6A2FBF-8F7C-414A-B6DC-C655D6FB873D}"/>
              </a:ext>
            </a:extLst>
          </p:cNvPr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22392" y="5014840"/>
            <a:ext cx="914400" cy="914400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DAEA0F65-CA1F-459A-9264-2F7B2F7DFFB0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452255" y="4994986"/>
            <a:ext cx="52341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Deux barres importantes mises en valeur par la couleur</a:t>
            </a:r>
          </a:p>
        </p:txBody>
      </p:sp>
    </p:spTree>
    <p:extLst>
      <p:ext uri="{BB962C8B-B14F-4D97-AF65-F5344CB8AC3E}">
        <p14:creationId xmlns:p14="http://schemas.microsoft.com/office/powerpoint/2010/main" val="15257465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8BD00BAF-BDE2-45C8-9DEC-9320ACCEFB9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7217204" y="0"/>
            <a:ext cx="4974796" cy="6858000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40762880-DCAE-419D-AEAA-51EB5D89AE12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-1" y="218081"/>
            <a:ext cx="7104083" cy="10646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ENCART SUR LA THEORIE DE LA CREEPY VALLEY :</a:t>
            </a: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2CC2A998-F8DA-4278-8410-E44F5D51E738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11171300" y="6239446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389E6-C847-4AD0-B56D-D205B2EAB1EE}" type="slidenum">
              <a:rPr lang="en-US" sz="3200" smtClean="0">
                <a:solidFill>
                  <a:srgbClr val="640000"/>
                </a:solidFill>
                <a:latin typeface="Gill Sans MT" panose="020B0502020104020203" pitchFamily="34" charset="0"/>
              </a:rPr>
              <a:pPr/>
              <a:t>18</a:t>
            </a:fld>
            <a:endParaRPr lang="en-US" sz="3200" dirty="0">
              <a:solidFill>
                <a:srgbClr val="640000"/>
              </a:solidFill>
              <a:latin typeface="Gill Sans MT" panose="020B0502020104020203" pitchFamily="34" charset="0"/>
            </a:endParaRPr>
          </a:p>
        </p:txBody>
      </p:sp>
      <p:pic>
        <p:nvPicPr>
          <p:cNvPr id="17" name="Graphique 16" descr="Ballons">
            <a:extLst>
              <a:ext uri="{FF2B5EF4-FFF2-40B4-BE49-F238E27FC236}">
                <a16:creationId xmlns:a16="http://schemas.microsoft.com/office/drawing/2014/main" id="{268C43E5-D80F-4BE3-91F5-F5535BC22A68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33147" y="3996000"/>
            <a:ext cx="914400" cy="914400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69369C95-15E7-420D-85CE-3C04D38B8C96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447547" y="3956293"/>
            <a:ext cx="52341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Texte court et simple accompagné d’une illustration claire</a:t>
            </a:r>
          </a:p>
        </p:txBody>
      </p:sp>
      <p:pic>
        <p:nvPicPr>
          <p:cNvPr id="24" name="Graphique 23" descr="Ballons">
            <a:extLst>
              <a:ext uri="{FF2B5EF4-FFF2-40B4-BE49-F238E27FC236}">
                <a16:creationId xmlns:a16="http://schemas.microsoft.com/office/drawing/2014/main" id="{34938F19-D335-4A31-8BAA-0CCA350D4999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33147" y="2691639"/>
            <a:ext cx="914400" cy="914400"/>
          </a:xfrm>
          <a:prstGeom prst="rect">
            <a:avLst/>
          </a:prstGeom>
        </p:spPr>
      </p:pic>
      <p:sp>
        <p:nvSpPr>
          <p:cNvPr id="25" name="ZoneTexte 24">
            <a:extLst>
              <a:ext uri="{FF2B5EF4-FFF2-40B4-BE49-F238E27FC236}">
                <a16:creationId xmlns:a16="http://schemas.microsoft.com/office/drawing/2014/main" id="{E72945F8-9FF1-4A11-987F-F30B17A60B73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560668" y="2671785"/>
            <a:ext cx="52341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Encart marqué par le cadre et la couleur intérieure</a:t>
            </a:r>
          </a:p>
        </p:txBody>
      </p:sp>
      <p:pic>
        <p:nvPicPr>
          <p:cNvPr id="12" name="Graphique 11" descr="Ballons">
            <a:extLst>
              <a:ext uri="{FF2B5EF4-FFF2-40B4-BE49-F238E27FC236}">
                <a16:creationId xmlns:a16="http://schemas.microsoft.com/office/drawing/2014/main" id="{ED6A2FBF-8F7C-414A-B6DC-C655D6FB873D}"/>
              </a:ext>
            </a:extLst>
          </p:cNvPr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33147" y="5360000"/>
            <a:ext cx="914400" cy="914400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DAEA0F65-CA1F-459A-9264-2F7B2F7DFFB0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560669" y="5340146"/>
            <a:ext cx="52341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 photos de monstres de films d’horreur pour comparaison</a:t>
            </a:r>
          </a:p>
        </p:txBody>
      </p:sp>
    </p:spTree>
    <p:extLst>
      <p:ext uri="{BB962C8B-B14F-4D97-AF65-F5344CB8AC3E}">
        <p14:creationId xmlns:p14="http://schemas.microsoft.com/office/powerpoint/2010/main" val="39891470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1A898A89-E618-4F07-84DF-70366C7A19E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2607" y="-1629"/>
            <a:ext cx="5017085" cy="6858000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40762880-DCAE-419D-AEAA-51EB5D89AE12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-1" y="218081"/>
            <a:ext cx="7104083" cy="10646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GRAPHIQUES :</a:t>
            </a:r>
          </a:p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HEATMAP</a:t>
            </a: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2CC2A998-F8DA-4278-8410-E44F5D51E738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11171300" y="6239446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389E6-C847-4AD0-B56D-D205B2EAB1EE}" type="slidenum">
              <a:rPr lang="en-US" sz="3200" smtClean="0">
                <a:solidFill>
                  <a:srgbClr val="640000"/>
                </a:solidFill>
                <a:latin typeface="Gill Sans MT" panose="020B0502020104020203" pitchFamily="34" charset="0"/>
              </a:rPr>
              <a:pPr/>
              <a:t>19</a:t>
            </a:fld>
            <a:endParaRPr lang="en-US" sz="3200" dirty="0">
              <a:solidFill>
                <a:srgbClr val="640000"/>
              </a:solidFill>
              <a:latin typeface="Gill Sans MT" panose="020B0502020104020203" pitchFamily="34" charset="0"/>
            </a:endParaRPr>
          </a:p>
        </p:txBody>
      </p:sp>
      <p:pic>
        <p:nvPicPr>
          <p:cNvPr id="17" name="Graphique 16" descr="Ballons">
            <a:extLst>
              <a:ext uri="{FF2B5EF4-FFF2-40B4-BE49-F238E27FC236}">
                <a16:creationId xmlns:a16="http://schemas.microsoft.com/office/drawing/2014/main" id="{268C43E5-D80F-4BE3-91F5-F5535BC22A68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50200" y="3217303"/>
            <a:ext cx="914400" cy="914400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69369C95-15E7-420D-85CE-3C04D38B8C96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447547" y="3197449"/>
            <a:ext cx="52341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Couleurs de la charte graphique (noir pour « non »)</a:t>
            </a:r>
          </a:p>
        </p:txBody>
      </p:sp>
      <p:pic>
        <p:nvPicPr>
          <p:cNvPr id="24" name="Graphique 23" descr="Ballons">
            <a:extLst>
              <a:ext uri="{FF2B5EF4-FFF2-40B4-BE49-F238E27FC236}">
                <a16:creationId xmlns:a16="http://schemas.microsoft.com/office/drawing/2014/main" id="{34938F19-D335-4A31-8BAA-0CCA350D4999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33148" y="2169630"/>
            <a:ext cx="914400" cy="914400"/>
          </a:xfrm>
          <a:prstGeom prst="rect">
            <a:avLst/>
          </a:prstGeom>
        </p:spPr>
      </p:pic>
      <p:sp>
        <p:nvSpPr>
          <p:cNvPr id="25" name="ZoneTexte 24">
            <a:extLst>
              <a:ext uri="{FF2B5EF4-FFF2-40B4-BE49-F238E27FC236}">
                <a16:creationId xmlns:a16="http://schemas.microsoft.com/office/drawing/2014/main" id="{E72945F8-9FF1-4A11-987F-F30B17A60B73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447548" y="2365220"/>
            <a:ext cx="5234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 films et 7 attributs</a:t>
            </a:r>
          </a:p>
        </p:txBody>
      </p:sp>
      <p:pic>
        <p:nvPicPr>
          <p:cNvPr id="12" name="Graphique 11" descr="Ballons">
            <a:extLst>
              <a:ext uri="{FF2B5EF4-FFF2-40B4-BE49-F238E27FC236}">
                <a16:creationId xmlns:a16="http://schemas.microsoft.com/office/drawing/2014/main" id="{ED6A2FBF-8F7C-414A-B6DC-C655D6FB873D}"/>
              </a:ext>
            </a:extLst>
          </p:cNvPr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50200" y="4295207"/>
            <a:ext cx="914400" cy="914400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DAEA0F65-CA1F-459A-9264-2F7B2F7DFFB0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505174" y="4281175"/>
            <a:ext cx="52341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 d’annotation des cases</a:t>
            </a:r>
          </a:p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(choix esthétique)</a:t>
            </a:r>
          </a:p>
        </p:txBody>
      </p:sp>
      <p:pic>
        <p:nvPicPr>
          <p:cNvPr id="15" name="Graphique 14" descr="Ballons">
            <a:extLst>
              <a:ext uri="{FF2B5EF4-FFF2-40B4-BE49-F238E27FC236}">
                <a16:creationId xmlns:a16="http://schemas.microsoft.com/office/drawing/2014/main" id="{A9143607-EC67-4539-9EB5-007E43047122}"/>
              </a:ext>
            </a:extLst>
          </p:cNvPr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50200" y="5373111"/>
            <a:ext cx="914400" cy="914400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98D0752C-7A88-4BE2-ADD8-30C7E628B597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1447547" y="5409799"/>
            <a:ext cx="54600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Ordre des films en fonction de la lisibilité du graphique</a:t>
            </a:r>
          </a:p>
        </p:txBody>
      </p:sp>
    </p:spTree>
    <p:extLst>
      <p:ext uri="{BB962C8B-B14F-4D97-AF65-F5344CB8AC3E}">
        <p14:creationId xmlns:p14="http://schemas.microsoft.com/office/powerpoint/2010/main" val="3575503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alphaModFix amt="6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CD5724BC-E455-47F2-9D9E-72DF3FF8A595}"/>
              </a:ext>
            </a:extLst>
          </p:cNvPr>
          <p:cNvPicPr/>
          <p:nvPr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258" y="3556001"/>
            <a:ext cx="5002742" cy="3302000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443A26F5-B792-45B6-BBF3-20C6D7F48AF5}"/>
              </a:ext>
            </a:extLst>
          </p:cNvPr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0" y="2100406"/>
            <a:ext cx="12192000" cy="1062625"/>
          </a:xfrm>
        </p:spPr>
        <p:txBody>
          <a:bodyPr anchor="t">
            <a:noAutofit/>
          </a:bodyPr>
          <a:lstStyle/>
          <a:p>
            <a:pPr>
              <a:lnSpc>
                <a:spcPct val="150000"/>
              </a:lnSpc>
            </a:pPr>
            <a:r>
              <a:rPr lang="fr-FR" sz="7200" b="1" dirty="0">
                <a:solidFill>
                  <a:srgbClr val="640000"/>
                </a:solidFill>
                <a:latin typeface="HorrorScribbles" panose="02000603000000000000" pitchFamily="2" charset="0"/>
              </a:rPr>
              <a:t>I – LA THÉÉEMATIQUE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49E79FA4-DA3F-4593-BEE7-D6998595F6D3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3223823" y="1998072"/>
            <a:ext cx="7817609" cy="10626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fr-FR" sz="2800" dirty="0">
                <a:latin typeface="Gill Sans MT" panose="020B0502020104020203" pitchFamily="34" charset="0"/>
              </a:rPr>
              <a:t> </a:t>
            </a:r>
          </a:p>
        </p:txBody>
      </p:sp>
      <p:sp>
        <p:nvSpPr>
          <p:cNvPr id="8" name="Espace réservé du numéro de diapositive 2">
            <a:extLst>
              <a:ext uri="{FF2B5EF4-FFF2-40B4-BE49-F238E27FC236}">
                <a16:creationId xmlns:a16="http://schemas.microsoft.com/office/drawing/2014/main" id="{112EEB6D-4CCA-4D6B-A962-CC4947993808}"/>
              </a:ext>
            </a:extLst>
          </p:cNvPr>
          <p:cNvSpPr txBox="1">
            <a:spLocks/>
          </p:cNvSpPr>
          <p:nvPr>
            <p:custDataLst>
              <p:tags r:id="rId4"/>
            </p:custDataLst>
          </p:nvPr>
        </p:nvSpPr>
        <p:spPr>
          <a:xfrm>
            <a:off x="11171300" y="6239446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389E6-C847-4AD0-B56D-D205B2EAB1EE}" type="slidenum">
              <a:rPr lang="en-US" sz="3200" smtClean="0">
                <a:solidFill>
                  <a:srgbClr val="640000"/>
                </a:solidFill>
                <a:latin typeface="Gill Sans MT" panose="020B0502020104020203" pitchFamily="34" charset="0"/>
              </a:rPr>
              <a:pPr/>
              <a:t>2</a:t>
            </a:fld>
            <a:endParaRPr lang="en-US" sz="3200" dirty="0">
              <a:solidFill>
                <a:srgbClr val="640000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9653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6FF85CF-6815-4653-97E0-8DC4F30663D0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828" y="0"/>
            <a:ext cx="5010642" cy="6858000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40762880-DCAE-419D-AEAA-51EB5D89AE12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-1" y="218081"/>
            <a:ext cx="7104083" cy="10646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VALIDATION EN IMAGES</a:t>
            </a: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2CC2A998-F8DA-4278-8410-E44F5D51E738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11171300" y="6239446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389E6-C847-4AD0-B56D-D205B2EAB1EE}" type="slidenum">
              <a:rPr lang="en-US" sz="3200" smtClean="0">
                <a:solidFill>
                  <a:srgbClr val="640000"/>
                </a:solidFill>
                <a:latin typeface="Gill Sans MT" panose="020B0502020104020203" pitchFamily="34" charset="0"/>
              </a:rPr>
              <a:pPr/>
              <a:t>20</a:t>
            </a:fld>
            <a:endParaRPr lang="en-US" sz="3200" dirty="0">
              <a:solidFill>
                <a:srgbClr val="640000"/>
              </a:solidFill>
              <a:latin typeface="Gill Sans MT" panose="020B0502020104020203" pitchFamily="34" charset="0"/>
            </a:endParaRPr>
          </a:p>
        </p:txBody>
      </p:sp>
      <p:pic>
        <p:nvPicPr>
          <p:cNvPr id="17" name="Graphique 16" descr="Ballons">
            <a:extLst>
              <a:ext uri="{FF2B5EF4-FFF2-40B4-BE49-F238E27FC236}">
                <a16:creationId xmlns:a16="http://schemas.microsoft.com/office/drawing/2014/main" id="{268C43E5-D80F-4BE3-91F5-F5535BC22A68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33147" y="2786466"/>
            <a:ext cx="914400" cy="914400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69369C95-15E7-420D-85CE-3C04D38B8C96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559293" y="2767447"/>
            <a:ext cx="52341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 visages répondant au critères de la </a:t>
            </a:r>
            <a:r>
              <a:rPr lang="fr-FR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creepy</a:t>
            </a: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valley</a:t>
            </a:r>
            <a:endParaRPr lang="fr-FR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Graphique 23" descr="Ballons">
            <a:extLst>
              <a:ext uri="{FF2B5EF4-FFF2-40B4-BE49-F238E27FC236}">
                <a16:creationId xmlns:a16="http://schemas.microsoft.com/office/drawing/2014/main" id="{34938F19-D335-4A31-8BAA-0CCA350D4999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33147" y="1577414"/>
            <a:ext cx="914400" cy="914400"/>
          </a:xfrm>
          <a:prstGeom prst="rect">
            <a:avLst/>
          </a:prstGeom>
        </p:spPr>
      </p:pic>
      <p:sp>
        <p:nvSpPr>
          <p:cNvPr id="25" name="ZoneTexte 24">
            <a:extLst>
              <a:ext uri="{FF2B5EF4-FFF2-40B4-BE49-F238E27FC236}">
                <a16:creationId xmlns:a16="http://schemas.microsoft.com/office/drawing/2014/main" id="{E72945F8-9FF1-4A11-987F-F30B17A60B73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560669" y="1577414"/>
            <a:ext cx="52341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 exemples de films tirés de la sélection « </a:t>
            </a:r>
            <a:r>
              <a:rPr lang="fr-FR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Allociné</a:t>
            </a: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»</a:t>
            </a:r>
          </a:p>
        </p:txBody>
      </p:sp>
      <p:pic>
        <p:nvPicPr>
          <p:cNvPr id="12" name="Graphique 11" descr="Ballons">
            <a:extLst>
              <a:ext uri="{FF2B5EF4-FFF2-40B4-BE49-F238E27FC236}">
                <a16:creationId xmlns:a16="http://schemas.microsoft.com/office/drawing/2014/main" id="{ED6A2FBF-8F7C-414A-B6DC-C655D6FB873D}"/>
              </a:ext>
            </a:extLst>
          </p:cNvPr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41361" y="3995518"/>
            <a:ext cx="914400" cy="914400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DAEA0F65-CA1F-459A-9264-2F7B2F7DFFB0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559292" y="3995518"/>
            <a:ext cx="52341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 visages de type « prédation » (regards avides et dents aiguisées)</a:t>
            </a:r>
          </a:p>
        </p:txBody>
      </p:sp>
      <p:pic>
        <p:nvPicPr>
          <p:cNvPr id="14" name="Graphique 13" descr="Ballons">
            <a:extLst>
              <a:ext uri="{FF2B5EF4-FFF2-40B4-BE49-F238E27FC236}">
                <a16:creationId xmlns:a16="http://schemas.microsoft.com/office/drawing/2014/main" id="{5A9CA45D-4A47-443E-A052-2B10E0F429C7}"/>
              </a:ext>
            </a:extLst>
          </p:cNvPr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41361" y="5204570"/>
            <a:ext cx="914400" cy="914400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318AD8DB-84B9-4D0D-A82C-3B96BE6B9A6B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1587858" y="5400160"/>
            <a:ext cx="5234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Complètement en lien avec le texte</a:t>
            </a:r>
          </a:p>
        </p:txBody>
      </p:sp>
    </p:spTree>
    <p:extLst>
      <p:ext uri="{BB962C8B-B14F-4D97-AF65-F5344CB8AC3E}">
        <p14:creationId xmlns:p14="http://schemas.microsoft.com/office/powerpoint/2010/main" val="23954138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E3A54C1D-51D0-4FF5-9901-07E65D0EBB1F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1106" y="-59268"/>
            <a:ext cx="5056761" cy="6917267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40762880-DCAE-419D-AEAA-51EB5D89AE12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-1" y="218081"/>
            <a:ext cx="7104083" cy="10646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GRAPHIQUES :</a:t>
            </a:r>
          </a:p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BARRES (TAGS)</a:t>
            </a: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2CC2A998-F8DA-4278-8410-E44F5D51E738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11171300" y="6239446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389E6-C847-4AD0-B56D-D205B2EAB1EE}" type="slidenum">
              <a:rPr lang="en-US" sz="3200" smtClean="0">
                <a:solidFill>
                  <a:srgbClr val="640000"/>
                </a:solidFill>
                <a:latin typeface="Gill Sans MT" panose="020B0502020104020203" pitchFamily="34" charset="0"/>
              </a:rPr>
              <a:pPr/>
              <a:t>21</a:t>
            </a:fld>
            <a:endParaRPr lang="en-US" sz="3200" dirty="0">
              <a:solidFill>
                <a:srgbClr val="640000"/>
              </a:solidFill>
              <a:latin typeface="Gill Sans MT" panose="020B0502020104020203" pitchFamily="34" charset="0"/>
            </a:endParaRPr>
          </a:p>
        </p:txBody>
      </p:sp>
      <p:pic>
        <p:nvPicPr>
          <p:cNvPr id="17" name="Graphique 16" descr="Ballons">
            <a:extLst>
              <a:ext uri="{FF2B5EF4-FFF2-40B4-BE49-F238E27FC236}">
                <a16:creationId xmlns:a16="http://schemas.microsoft.com/office/drawing/2014/main" id="{268C43E5-D80F-4BE3-91F5-F5535BC22A68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33148" y="3263855"/>
            <a:ext cx="914400" cy="914400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69369C95-15E7-420D-85CE-3C04D38B8C96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505175" y="3437551"/>
            <a:ext cx="5234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Horizontale (hiérarchie des mots)</a:t>
            </a:r>
          </a:p>
        </p:txBody>
      </p:sp>
      <p:pic>
        <p:nvPicPr>
          <p:cNvPr id="24" name="Graphique 23" descr="Ballons">
            <a:extLst>
              <a:ext uri="{FF2B5EF4-FFF2-40B4-BE49-F238E27FC236}">
                <a16:creationId xmlns:a16="http://schemas.microsoft.com/office/drawing/2014/main" id="{34938F19-D335-4A31-8BAA-0CCA350D4999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23751" y="2228711"/>
            <a:ext cx="914400" cy="914400"/>
          </a:xfrm>
          <a:prstGeom prst="rect">
            <a:avLst/>
          </a:prstGeom>
        </p:spPr>
      </p:pic>
      <p:sp>
        <p:nvSpPr>
          <p:cNvPr id="25" name="ZoneTexte 24">
            <a:extLst>
              <a:ext uri="{FF2B5EF4-FFF2-40B4-BE49-F238E27FC236}">
                <a16:creationId xmlns:a16="http://schemas.microsoft.com/office/drawing/2014/main" id="{E72945F8-9FF1-4A11-987F-F30B17A60B73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438151" y="2424301"/>
            <a:ext cx="5234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Même style (vignette 3D + reflet)</a:t>
            </a:r>
          </a:p>
        </p:txBody>
      </p:sp>
      <p:pic>
        <p:nvPicPr>
          <p:cNvPr id="12" name="Graphique 11" descr="Ballons">
            <a:extLst>
              <a:ext uri="{FF2B5EF4-FFF2-40B4-BE49-F238E27FC236}">
                <a16:creationId xmlns:a16="http://schemas.microsoft.com/office/drawing/2014/main" id="{ED6A2FBF-8F7C-414A-B6DC-C655D6FB873D}"/>
              </a:ext>
            </a:extLst>
          </p:cNvPr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33148" y="4358080"/>
            <a:ext cx="914400" cy="914400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DAEA0F65-CA1F-459A-9264-2F7B2F7DFFB0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505173" y="4358080"/>
            <a:ext cx="52341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Couleurs en fonction de 4 classifications</a:t>
            </a:r>
          </a:p>
        </p:txBody>
      </p:sp>
      <p:pic>
        <p:nvPicPr>
          <p:cNvPr id="15" name="Graphique 14" descr="Ballons">
            <a:extLst>
              <a:ext uri="{FF2B5EF4-FFF2-40B4-BE49-F238E27FC236}">
                <a16:creationId xmlns:a16="http://schemas.microsoft.com/office/drawing/2014/main" id="{A9143607-EC67-4539-9EB5-007E43047122}"/>
              </a:ext>
            </a:extLst>
          </p:cNvPr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33148" y="5452305"/>
            <a:ext cx="914400" cy="914400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98D0752C-7A88-4BE2-ADD8-30C7E628B597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1505174" y="5452305"/>
            <a:ext cx="54203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Couleurs choisies selon des critères de lisibilité (et non d’après la charte)</a:t>
            </a:r>
          </a:p>
        </p:txBody>
      </p:sp>
    </p:spTree>
    <p:extLst>
      <p:ext uri="{BB962C8B-B14F-4D97-AF65-F5344CB8AC3E}">
        <p14:creationId xmlns:p14="http://schemas.microsoft.com/office/powerpoint/2010/main" val="38868111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40762880-DCAE-419D-AEAA-51EB5D89AE12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0" y="-90752"/>
            <a:ext cx="12191999" cy="206795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ALORS ?</a:t>
            </a:r>
          </a:p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QUI EST LE MONSTRE ABSOLU ?</a:t>
            </a: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2CC2A998-F8DA-4278-8410-E44F5D51E738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11171300" y="6239446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389E6-C847-4AD0-B56D-D205B2EAB1EE}" type="slidenum">
              <a:rPr lang="en-US" sz="3200" smtClean="0">
                <a:solidFill>
                  <a:srgbClr val="640000"/>
                </a:solidFill>
                <a:latin typeface="Gill Sans MT" panose="020B0502020104020203" pitchFamily="34" charset="0"/>
              </a:rPr>
              <a:pPr/>
              <a:t>22</a:t>
            </a:fld>
            <a:endParaRPr lang="en-US" sz="3200" dirty="0">
              <a:solidFill>
                <a:srgbClr val="640000"/>
              </a:solidFill>
              <a:latin typeface="Gill Sans MT" panose="020B0502020104020203" pitchFamily="34" charset="0"/>
            </a:endParaRPr>
          </a:p>
        </p:txBody>
      </p:sp>
      <p:pic>
        <p:nvPicPr>
          <p:cNvPr id="7" name="Graphique 6" descr="Ballons">
            <a:extLst>
              <a:ext uri="{FF2B5EF4-FFF2-40B4-BE49-F238E27FC236}">
                <a16:creationId xmlns:a16="http://schemas.microsoft.com/office/drawing/2014/main" id="{7D2A6C6A-75B4-41EB-82E0-C62F726AA24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86155" y="1944296"/>
            <a:ext cx="914400" cy="914400"/>
          </a:xfrm>
          <a:prstGeom prst="rect">
            <a:avLst/>
          </a:prstGeom>
        </p:spPr>
      </p:pic>
      <p:pic>
        <p:nvPicPr>
          <p:cNvPr id="10" name="Graphique 9" descr="Ballons">
            <a:extLst>
              <a:ext uri="{FF2B5EF4-FFF2-40B4-BE49-F238E27FC236}">
                <a16:creationId xmlns:a16="http://schemas.microsoft.com/office/drawing/2014/main" id="{4011E307-8299-406E-8F05-C2E2C0F7F44E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86155" y="3026589"/>
            <a:ext cx="914400" cy="91440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9AB0DDF6-D177-4A26-931C-26B08A2C1A5B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612987" y="4089028"/>
            <a:ext cx="1007625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 n’est pas un animal, mais une entité. Ses motivations ne nous sont pas accessibles. Tout ce qui l’entoure est </a:t>
            </a:r>
            <a:r>
              <a:rPr lang="fr-FR" sz="28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étrange</a:t>
            </a: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ou </a:t>
            </a:r>
            <a:r>
              <a:rPr lang="fr-FR" sz="28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inexplicable.</a:t>
            </a:r>
          </a:p>
          <a:p>
            <a:endParaRPr lang="fr-FR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Graphique 8" descr="Ballons">
            <a:extLst>
              <a:ext uri="{FF2B5EF4-FFF2-40B4-BE49-F238E27FC236}">
                <a16:creationId xmlns:a16="http://schemas.microsoft.com/office/drawing/2014/main" id="{D8A000B7-6F03-4833-AECE-AF07CEBFCD0E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15191" y="4108882"/>
            <a:ext cx="914400" cy="914400"/>
          </a:xfrm>
          <a:prstGeom prst="rect">
            <a:avLst/>
          </a:prstGeom>
        </p:spPr>
      </p:pic>
      <p:pic>
        <p:nvPicPr>
          <p:cNvPr id="12" name="Graphique 11" descr="Ballons">
            <a:extLst>
              <a:ext uri="{FF2B5EF4-FFF2-40B4-BE49-F238E27FC236}">
                <a16:creationId xmlns:a16="http://schemas.microsoft.com/office/drawing/2014/main" id="{F530E149-4D3F-465F-8E60-D32ACC67F9AC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15191" y="5328239"/>
            <a:ext cx="914400" cy="914400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BC7FD742-20BE-42FC-A917-C7965D46B9D4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1612987" y="1909844"/>
            <a:ext cx="99638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Son allure est globalement familière, mais avec un ou plusieurs détails dérangeants (dysmorphies plus ou </a:t>
            </a:r>
            <a:r>
              <a:rPr lang="fr-FR" sz="280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moins marquées</a:t>
            </a: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024B7CD4-F4F7-40DA-B6F5-4F5C7907195E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642023" y="3006735"/>
            <a:ext cx="99638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Il est généralement pourvu de dents effilées et de griffes. Il est un prédateur qui aime prendre son temps.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FAEDBD61-6689-4AF9-9599-4755D27476F3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1612987" y="5308385"/>
            <a:ext cx="99638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Il sévit la nuit, dans les villes occidentales. On l’aperçoit le plus souvent dans les jours qui précèdent Halloween.</a:t>
            </a:r>
          </a:p>
        </p:txBody>
      </p:sp>
    </p:spTree>
    <p:extLst>
      <p:ext uri="{BB962C8B-B14F-4D97-AF65-F5344CB8AC3E}">
        <p14:creationId xmlns:p14="http://schemas.microsoft.com/office/powerpoint/2010/main" val="736650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Image 32">
            <a:extLst>
              <a:ext uri="{FF2B5EF4-FFF2-40B4-BE49-F238E27FC236}">
                <a16:creationId xmlns:a16="http://schemas.microsoft.com/office/drawing/2014/main" id="{A18489CE-EF5D-4435-B2EF-A0A2980B9ED1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7" t="4363" r="629" b="5127"/>
          <a:stretch/>
        </p:blipFill>
        <p:spPr>
          <a:xfrm>
            <a:off x="7981243" y="4842736"/>
            <a:ext cx="4210757" cy="2020289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A7A032DD-2319-4D20-A12A-8F3D88D8860C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627623" y="3332655"/>
            <a:ext cx="99638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9E356F5-E001-46EC-B7A0-A687B7D7CCBF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244" y="3911"/>
            <a:ext cx="4210756" cy="224939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8D91CAB4-F389-48D6-A759-B34646B78F60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243" y="2492176"/>
            <a:ext cx="4210757" cy="2111689"/>
          </a:xfrm>
          <a:prstGeom prst="rect">
            <a:avLst/>
          </a:prstGeom>
        </p:spPr>
      </p:pic>
      <p:sp>
        <p:nvSpPr>
          <p:cNvPr id="34" name="ZoneTexte 33">
            <a:extLst>
              <a:ext uri="{FF2B5EF4-FFF2-40B4-BE49-F238E27FC236}">
                <a16:creationId xmlns:a16="http://schemas.microsoft.com/office/drawing/2014/main" id="{ABB9D4FE-30B8-41DB-B8EF-3E82960019F5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536894" y="2287321"/>
            <a:ext cx="704176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Quels sont les caractéristiques physiques et psychologiques qui font d’une créature d’horreur un être particulièrement effroyable ?</a:t>
            </a:r>
          </a:p>
        </p:txBody>
      </p:sp>
      <p:sp>
        <p:nvSpPr>
          <p:cNvPr id="35" name="Titre 1">
            <a:extLst>
              <a:ext uri="{FF2B5EF4-FFF2-40B4-BE49-F238E27FC236}">
                <a16:creationId xmlns:a16="http://schemas.microsoft.com/office/drawing/2014/main" id="{1535705D-CD32-4838-9B1D-D1DAD601DCF4}"/>
              </a:ext>
            </a:extLst>
          </p:cNvPr>
          <p:cNvSpPr txBox="1">
            <a:spLocks/>
          </p:cNvSpPr>
          <p:nvPr>
            <p:custDataLst>
              <p:tags r:id="rId6"/>
            </p:custDataLst>
          </p:nvPr>
        </p:nvSpPr>
        <p:spPr>
          <a:xfrm>
            <a:off x="0" y="219370"/>
            <a:ext cx="7981243" cy="20679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QUI EST LE MONSTRE</a:t>
            </a:r>
          </a:p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ABSOLU ?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DF141E1F-9881-4D31-A82D-9D39E7519663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536894" y="4120696"/>
            <a:ext cx="668602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Existe-t-il des points communs entre les monstres qui ont eu le plus de succès ?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DB1372E0-292D-472C-AA0C-FB970767628C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536894" y="5523184"/>
            <a:ext cx="70417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Peut-on esquisser un portrait robot du monstre d’horreur absolu ?</a:t>
            </a:r>
          </a:p>
        </p:txBody>
      </p:sp>
      <p:sp>
        <p:nvSpPr>
          <p:cNvPr id="14" name="Espace réservé du numéro de diapositive 2">
            <a:extLst>
              <a:ext uri="{FF2B5EF4-FFF2-40B4-BE49-F238E27FC236}">
                <a16:creationId xmlns:a16="http://schemas.microsoft.com/office/drawing/2014/main" id="{F3C95CE9-2A9D-4E50-A225-A969DED1E418}"/>
              </a:ext>
            </a:extLst>
          </p:cNvPr>
          <p:cNvSpPr txBox="1">
            <a:spLocks/>
          </p:cNvSpPr>
          <p:nvPr>
            <p:custDataLst>
              <p:tags r:id="rId9"/>
            </p:custDataLst>
          </p:nvPr>
        </p:nvSpPr>
        <p:spPr>
          <a:xfrm>
            <a:off x="11171300" y="6239446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389E6-C847-4AD0-B56D-D205B2EAB1EE}" type="slidenum">
              <a:rPr lang="en-US" sz="3200" smtClean="0">
                <a:solidFill>
                  <a:srgbClr val="640000"/>
                </a:solidFill>
                <a:latin typeface="Gill Sans MT" panose="020B0502020104020203" pitchFamily="34" charset="0"/>
              </a:rPr>
              <a:pPr/>
              <a:t>3</a:t>
            </a:fld>
            <a:endParaRPr lang="en-US" sz="3200" dirty="0">
              <a:solidFill>
                <a:srgbClr val="640000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9231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40762880-DCAE-419D-AEAA-51EB5D89AE12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" y="422030"/>
            <a:ext cx="12191999" cy="206795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POURQUOI CE THÈÈEME ?</a:t>
            </a: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2CC2A998-F8DA-4278-8410-E44F5D51E738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11171300" y="6239446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389E6-C847-4AD0-B56D-D205B2EAB1EE}" type="slidenum">
              <a:rPr lang="en-US" sz="3200" smtClean="0">
                <a:solidFill>
                  <a:srgbClr val="640000"/>
                </a:solidFill>
                <a:latin typeface="Gill Sans MT" panose="020B0502020104020203" pitchFamily="34" charset="0"/>
              </a:rPr>
              <a:pPr/>
              <a:t>4</a:t>
            </a:fld>
            <a:endParaRPr lang="en-US" sz="3200" dirty="0">
              <a:solidFill>
                <a:srgbClr val="640000"/>
              </a:solidFill>
              <a:latin typeface="Gill Sans MT" panose="020B0502020104020203" pitchFamily="34" charset="0"/>
            </a:endParaRPr>
          </a:p>
        </p:txBody>
      </p:sp>
      <p:pic>
        <p:nvPicPr>
          <p:cNvPr id="7" name="Graphique 6" descr="Ballons">
            <a:extLst>
              <a:ext uri="{FF2B5EF4-FFF2-40B4-BE49-F238E27FC236}">
                <a16:creationId xmlns:a16="http://schemas.microsoft.com/office/drawing/2014/main" id="{7D2A6C6A-75B4-41EB-82E0-C62F726AA24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86155" y="2032781"/>
            <a:ext cx="914400" cy="91440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FE231046-1D5C-46A2-871C-BB04CC74AE59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500555" y="2032781"/>
            <a:ext cx="99638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Passion de l’écriture et du roman d’horreur</a:t>
            </a:r>
          </a:p>
        </p:txBody>
      </p:sp>
      <p:pic>
        <p:nvPicPr>
          <p:cNvPr id="10" name="Graphique 9" descr="Ballons">
            <a:extLst>
              <a:ext uri="{FF2B5EF4-FFF2-40B4-BE49-F238E27FC236}">
                <a16:creationId xmlns:a16="http://schemas.microsoft.com/office/drawing/2014/main" id="{4011E307-8299-406E-8F05-C2E2C0F7F44E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86155" y="3429000"/>
            <a:ext cx="914400" cy="91440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9AB0DDF6-D177-4A26-931C-26B08A2C1A5B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500555" y="3442785"/>
            <a:ext cx="99638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Cursus personnel plutôt littéraire : inclinaison vers le traitement des données qualitatives et le langage naturel.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2187241E-52BE-4250-B048-C2D9135CA047}"/>
              </a:ext>
            </a:extLst>
          </p:cNvPr>
          <p:cNvPicPr/>
          <p:nvPr>
            <p:custDataLst>
              <p:tags r:id="rId7"/>
            </p:custDataLst>
          </p:nvPr>
        </p:nvPicPr>
        <p:blipFill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colorTemperature colorTemp="6679"/>
                    </a14:imgEffect>
                    <a14:imgEffect>
                      <a14:saturation sat="6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5965" y="4390984"/>
            <a:ext cx="3100070" cy="2352040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482791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40762880-DCAE-419D-AEAA-51EB5D89AE12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" y="422030"/>
            <a:ext cx="12191999" cy="206795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UNE PROBLEMATIQUE BUSINESS ?</a:t>
            </a: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2CC2A998-F8DA-4278-8410-E44F5D51E738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11171300" y="6239446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389E6-C847-4AD0-B56D-D205B2EAB1EE}" type="slidenum">
              <a:rPr lang="en-US" sz="3200" smtClean="0">
                <a:solidFill>
                  <a:srgbClr val="640000"/>
                </a:solidFill>
                <a:latin typeface="Gill Sans MT" panose="020B0502020104020203" pitchFamily="34" charset="0"/>
              </a:rPr>
              <a:pPr/>
              <a:t>5</a:t>
            </a:fld>
            <a:endParaRPr lang="en-US" sz="3200" dirty="0">
              <a:solidFill>
                <a:srgbClr val="640000"/>
              </a:solidFill>
              <a:latin typeface="Gill Sans MT" panose="020B0502020104020203" pitchFamily="34" charset="0"/>
            </a:endParaRPr>
          </a:p>
        </p:txBody>
      </p:sp>
      <p:pic>
        <p:nvPicPr>
          <p:cNvPr id="7" name="Graphique 6" descr="Ballons">
            <a:extLst>
              <a:ext uri="{FF2B5EF4-FFF2-40B4-BE49-F238E27FC236}">
                <a16:creationId xmlns:a16="http://schemas.microsoft.com/office/drawing/2014/main" id="{7D2A6C6A-75B4-41EB-82E0-C62F726AA24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86155" y="2032781"/>
            <a:ext cx="914400" cy="91440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FE231046-1D5C-46A2-871C-BB04CC74AE59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500555" y="2032781"/>
            <a:ext cx="99638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Pouvoir déterminer des caractères subjectifs à partir de données objectives.</a:t>
            </a:r>
          </a:p>
        </p:txBody>
      </p:sp>
      <p:pic>
        <p:nvPicPr>
          <p:cNvPr id="10" name="Graphique 9" descr="Ballons">
            <a:extLst>
              <a:ext uri="{FF2B5EF4-FFF2-40B4-BE49-F238E27FC236}">
                <a16:creationId xmlns:a16="http://schemas.microsoft.com/office/drawing/2014/main" id="{4011E307-8299-406E-8F05-C2E2C0F7F44E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86155" y="3426834"/>
            <a:ext cx="914400" cy="91440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9AB0DDF6-D177-4A26-931C-26B08A2C1A5B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500555" y="3622681"/>
            <a:ext cx="99638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Évaluation de tendances, de goûts…</a:t>
            </a:r>
          </a:p>
        </p:txBody>
      </p:sp>
      <p:pic>
        <p:nvPicPr>
          <p:cNvPr id="9" name="Graphique 8" descr="Ballons">
            <a:extLst>
              <a:ext uri="{FF2B5EF4-FFF2-40B4-BE49-F238E27FC236}">
                <a16:creationId xmlns:a16="http://schemas.microsoft.com/office/drawing/2014/main" id="{F1845952-E143-4D00-8792-0C2A53173EB7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86155" y="4713374"/>
            <a:ext cx="914400" cy="914400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118F40F2-871A-44E4-8235-54A542FD20EA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1500555" y="4841115"/>
            <a:ext cx="99638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Accompagnement de la démarche créative.</a:t>
            </a:r>
          </a:p>
        </p:txBody>
      </p:sp>
    </p:spTree>
    <p:extLst>
      <p:ext uri="{BB962C8B-B14F-4D97-AF65-F5344CB8AC3E}">
        <p14:creationId xmlns:p14="http://schemas.microsoft.com/office/powerpoint/2010/main" val="2399688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40762880-DCAE-419D-AEAA-51EB5D89AE12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" y="422030"/>
            <a:ext cx="12191999" cy="206795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DEUX SOURCES ETUDIEES</a:t>
            </a: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2CC2A998-F8DA-4278-8410-E44F5D51E738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11171300" y="6239446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389E6-C847-4AD0-B56D-D205B2EAB1EE}" type="slidenum">
              <a:rPr lang="en-US" sz="3200" smtClean="0">
                <a:solidFill>
                  <a:srgbClr val="640000"/>
                </a:solidFill>
                <a:latin typeface="Gill Sans MT" panose="020B0502020104020203" pitchFamily="34" charset="0"/>
              </a:rPr>
              <a:pPr/>
              <a:t>6</a:t>
            </a:fld>
            <a:endParaRPr lang="en-US" sz="3200" dirty="0">
              <a:solidFill>
                <a:srgbClr val="640000"/>
              </a:solidFill>
              <a:latin typeface="Gill Sans MT" panose="020B0502020104020203" pitchFamily="34" charset="0"/>
            </a:endParaRPr>
          </a:p>
        </p:txBody>
      </p:sp>
      <p:pic>
        <p:nvPicPr>
          <p:cNvPr id="7" name="Graphique 6" descr="Ballons">
            <a:extLst>
              <a:ext uri="{FF2B5EF4-FFF2-40B4-BE49-F238E27FC236}">
                <a16:creationId xmlns:a16="http://schemas.microsoft.com/office/drawing/2014/main" id="{7D2A6C6A-75B4-41EB-82E0-C62F726AA24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86155" y="2032781"/>
            <a:ext cx="914400" cy="91440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FE231046-1D5C-46A2-871C-BB04CC74AE59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500555" y="2163389"/>
            <a:ext cx="10076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Cinéma d’horreur (LMDB) = aspects physiques et comportementaux</a:t>
            </a:r>
          </a:p>
        </p:txBody>
      </p:sp>
      <p:pic>
        <p:nvPicPr>
          <p:cNvPr id="10" name="Graphique 9" descr="Ballons">
            <a:extLst>
              <a:ext uri="{FF2B5EF4-FFF2-40B4-BE49-F238E27FC236}">
                <a16:creationId xmlns:a16="http://schemas.microsoft.com/office/drawing/2014/main" id="{4011E307-8299-406E-8F05-C2E2C0F7F44E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86155" y="3426834"/>
            <a:ext cx="914400" cy="91440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9AB0DDF6-D177-4A26-931C-26B08A2C1A5B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500555" y="3622681"/>
            <a:ext cx="99638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Creepy</a:t>
            </a:r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Pastas (creepypasta.com) = aspects psychologiques</a:t>
            </a:r>
          </a:p>
        </p:txBody>
      </p:sp>
    </p:spTree>
    <p:extLst>
      <p:ext uri="{BB962C8B-B14F-4D97-AF65-F5344CB8AC3E}">
        <p14:creationId xmlns:p14="http://schemas.microsoft.com/office/powerpoint/2010/main" val="4030169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alphaModFix amt="6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2">
            <a:extLst>
              <a:ext uri="{FF2B5EF4-FFF2-40B4-BE49-F238E27FC236}">
                <a16:creationId xmlns:a16="http://schemas.microsoft.com/office/drawing/2014/main" id="{9E73070B-C346-49A4-9BF5-6F894A07F4AD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1171300" y="6239446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389E6-C847-4AD0-B56D-D205B2EAB1EE}" type="slidenum">
              <a:rPr lang="en-US" sz="3200" smtClean="0">
                <a:solidFill>
                  <a:srgbClr val="640000"/>
                </a:solidFill>
                <a:latin typeface="Gill Sans MT" panose="020B0502020104020203" pitchFamily="34" charset="0"/>
              </a:rPr>
              <a:pPr/>
              <a:t>7</a:t>
            </a:fld>
            <a:endParaRPr lang="en-US" sz="3200" dirty="0">
              <a:solidFill>
                <a:srgbClr val="640000"/>
              </a:solidFill>
              <a:latin typeface="Gill Sans MT" panose="020B0502020104020203" pitchFamily="34" charset="0"/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443A26F5-B792-45B6-BBF3-20C6D7F48AF5}"/>
              </a:ext>
            </a:extLst>
          </p:cNvPr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0" y="2100406"/>
            <a:ext cx="12192000" cy="1062625"/>
          </a:xfrm>
        </p:spPr>
        <p:txBody>
          <a:bodyPr anchor="t">
            <a:noAutofit/>
          </a:bodyPr>
          <a:lstStyle/>
          <a:p>
            <a:pPr>
              <a:lnSpc>
                <a:spcPct val="150000"/>
              </a:lnSpc>
            </a:pPr>
            <a:r>
              <a:rPr lang="fr-FR" sz="7200" b="1" dirty="0">
                <a:solidFill>
                  <a:srgbClr val="640000"/>
                </a:solidFill>
                <a:latin typeface="HorrorScribbles" panose="02000603000000000000" pitchFamily="2" charset="0"/>
              </a:rPr>
              <a:t>II – LE VISUEL ET LE TON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49E79FA4-DA3F-4593-BEE7-D6998595F6D3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3223823" y="1998072"/>
            <a:ext cx="7817609" cy="10626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fr-FR" sz="2800" dirty="0">
                <a:latin typeface="Gill Sans MT" panose="020B0502020104020203" pitchFamily="34" charset="0"/>
              </a:rPr>
              <a:t>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A03D804-83E2-4D93-8A20-4714F531668F}"/>
              </a:ext>
            </a:extLst>
          </p:cNvPr>
          <p:cNvPicPr/>
          <p:nvPr>
            <p:custDataLst>
              <p:tags r:id="rId4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258" y="3556001"/>
            <a:ext cx="5002742" cy="33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180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A77278C4-0D5D-455B-9E0C-D92A63A775CC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3561" y="0"/>
            <a:ext cx="5215944" cy="6858000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40762880-DCAE-419D-AEAA-51EB5D89AE12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-2777066" y="218081"/>
            <a:ext cx="12191999" cy="10646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COUVERTURE</a:t>
            </a: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2CC2A998-F8DA-4278-8410-E44F5D51E738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11171300" y="6239446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389E6-C847-4AD0-B56D-D205B2EAB1EE}" type="slidenum">
              <a:rPr lang="en-US" sz="3200" smtClean="0">
                <a:solidFill>
                  <a:schemeClr val="bg1"/>
                </a:solidFill>
                <a:latin typeface="Gill Sans MT" panose="020B0502020104020203" pitchFamily="34" charset="0"/>
              </a:rPr>
              <a:pPr/>
              <a:t>8</a:t>
            </a:fld>
            <a:endParaRPr lang="en-US" sz="32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pic>
        <p:nvPicPr>
          <p:cNvPr id="15" name="Graphique 14" descr="Ballons">
            <a:extLst>
              <a:ext uri="{FF2B5EF4-FFF2-40B4-BE49-F238E27FC236}">
                <a16:creationId xmlns:a16="http://schemas.microsoft.com/office/drawing/2014/main" id="{1997DCCD-A8FE-4E61-8008-9077922CBD40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517398" y="1193742"/>
            <a:ext cx="914400" cy="914400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0DBC3262-A3EC-4EBD-8728-6B4F1FB41B75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431798" y="1342944"/>
            <a:ext cx="4302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Visage de monstre expressif</a:t>
            </a:r>
          </a:p>
        </p:txBody>
      </p:sp>
      <p:pic>
        <p:nvPicPr>
          <p:cNvPr id="17" name="Graphique 16" descr="Ballons">
            <a:extLst>
              <a:ext uri="{FF2B5EF4-FFF2-40B4-BE49-F238E27FC236}">
                <a16:creationId xmlns:a16="http://schemas.microsoft.com/office/drawing/2014/main" id="{268C43E5-D80F-4BE3-91F5-F5535BC22A68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498574" y="2258423"/>
            <a:ext cx="914400" cy="914400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A7A032DD-2319-4D20-A12A-8F3D88D8860C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612987" y="3331119"/>
            <a:ext cx="99638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69369C95-15E7-420D-85CE-3C04D38B8C96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1412974" y="2456694"/>
            <a:ext cx="4302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Titre énigmatique</a:t>
            </a:r>
          </a:p>
        </p:txBody>
      </p:sp>
      <p:pic>
        <p:nvPicPr>
          <p:cNvPr id="21" name="Graphique 20" descr="Ballons">
            <a:extLst>
              <a:ext uri="{FF2B5EF4-FFF2-40B4-BE49-F238E27FC236}">
                <a16:creationId xmlns:a16="http://schemas.microsoft.com/office/drawing/2014/main" id="{A20A1E5D-B989-46A1-9C5F-4ADB6AE72360}"/>
              </a:ext>
            </a:extLst>
          </p:cNvPr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498574" y="3327716"/>
            <a:ext cx="914400" cy="914400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43223350-3343-4767-A848-3B483D05D956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1431798" y="3474829"/>
            <a:ext cx="45006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Police d’écriture déstructurée</a:t>
            </a:r>
          </a:p>
        </p:txBody>
      </p:sp>
      <p:pic>
        <p:nvPicPr>
          <p:cNvPr id="23" name="Graphique 22" descr="Ballons">
            <a:extLst>
              <a:ext uri="{FF2B5EF4-FFF2-40B4-BE49-F238E27FC236}">
                <a16:creationId xmlns:a16="http://schemas.microsoft.com/office/drawing/2014/main" id="{B78DDA54-626B-4299-9B9F-9A5F1A1A7B41}"/>
              </a:ext>
            </a:extLst>
          </p:cNvPr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525189" y="4375360"/>
            <a:ext cx="914400" cy="914400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665C7B0B-789D-47FA-8969-FC005D88F947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1412974" y="4571339"/>
            <a:ext cx="45006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Traces de sang</a:t>
            </a:r>
          </a:p>
        </p:txBody>
      </p:sp>
      <p:pic>
        <p:nvPicPr>
          <p:cNvPr id="25" name="Graphique 24" descr="Ballons">
            <a:extLst>
              <a:ext uri="{FF2B5EF4-FFF2-40B4-BE49-F238E27FC236}">
                <a16:creationId xmlns:a16="http://schemas.microsoft.com/office/drawing/2014/main" id="{47370E90-34D2-496B-8C64-84BC1DF02BF9}"/>
              </a:ext>
            </a:extLst>
          </p:cNvPr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525189" y="5485739"/>
            <a:ext cx="914400" cy="914400"/>
          </a:xfrm>
          <a:prstGeom prst="rect">
            <a:avLst/>
          </a:prstGeom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3E64F5D3-DEDD-4BBE-AA0F-9FECF4B66671}"/>
              </a:ext>
            </a:extLst>
          </p:cNvPr>
          <p:cNvSpPr txBox="1"/>
          <p:nvPr>
            <p:custDataLst>
              <p:tags r:id="rId14"/>
            </p:custDataLst>
          </p:nvPr>
        </p:nvSpPr>
        <p:spPr>
          <a:xfrm>
            <a:off x="1412973" y="5681329"/>
            <a:ext cx="45006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Sous titre très formel</a:t>
            </a:r>
          </a:p>
        </p:txBody>
      </p:sp>
    </p:spTree>
    <p:extLst>
      <p:ext uri="{BB962C8B-B14F-4D97-AF65-F5344CB8AC3E}">
        <p14:creationId xmlns:p14="http://schemas.microsoft.com/office/powerpoint/2010/main" val="4287406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1E56DE59-1C40-4BE8-BFD2-086F61EE484F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5606" y="0"/>
            <a:ext cx="5056394" cy="6858000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40762880-DCAE-419D-AEAA-51EB5D89AE12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-2777066" y="218081"/>
            <a:ext cx="12191999" cy="10646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5400" dirty="0">
                <a:solidFill>
                  <a:srgbClr val="640000"/>
                </a:solidFill>
                <a:latin typeface="HorrorScribbles" panose="02000603000000000000" pitchFamily="2" charset="0"/>
              </a:rPr>
              <a:t>CHARTE GRAPHIQUE</a:t>
            </a: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2CC2A998-F8DA-4278-8410-E44F5D51E738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11171300" y="6239446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01389E6-C847-4AD0-B56D-D205B2EAB1EE}" type="slidenum">
              <a:rPr lang="en-US" sz="3200" smtClean="0">
                <a:solidFill>
                  <a:srgbClr val="640000"/>
                </a:solidFill>
                <a:latin typeface="Gill Sans MT" panose="020B0502020104020203" pitchFamily="34" charset="0"/>
              </a:rPr>
              <a:pPr/>
              <a:t>9</a:t>
            </a:fld>
            <a:endParaRPr lang="en-US" sz="3200" dirty="0">
              <a:solidFill>
                <a:srgbClr val="640000"/>
              </a:solidFill>
              <a:latin typeface="Gill Sans MT" panose="020B0502020104020203" pitchFamily="34" charset="0"/>
            </a:endParaRPr>
          </a:p>
        </p:txBody>
      </p:sp>
      <p:pic>
        <p:nvPicPr>
          <p:cNvPr id="15" name="Graphique 14" descr="Ballons">
            <a:extLst>
              <a:ext uri="{FF2B5EF4-FFF2-40B4-BE49-F238E27FC236}">
                <a16:creationId xmlns:a16="http://schemas.microsoft.com/office/drawing/2014/main" id="{1997DCCD-A8FE-4E61-8008-9077922CBD40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98574" y="1567656"/>
            <a:ext cx="914400" cy="914400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0DBC3262-A3EC-4EBD-8728-6B4F1FB41B75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412974" y="1602083"/>
            <a:ext cx="43023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Couleurs chaudes : sang, orange, noir.</a:t>
            </a:r>
          </a:p>
        </p:txBody>
      </p:sp>
      <p:pic>
        <p:nvPicPr>
          <p:cNvPr id="17" name="Graphique 16" descr="Ballons">
            <a:extLst>
              <a:ext uri="{FF2B5EF4-FFF2-40B4-BE49-F238E27FC236}">
                <a16:creationId xmlns:a16="http://schemas.microsoft.com/office/drawing/2014/main" id="{268C43E5-D80F-4BE3-91F5-F5535BC22A68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75953" y="2767847"/>
            <a:ext cx="914400" cy="914400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A7A032DD-2319-4D20-A12A-8F3D88D8860C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612987" y="3331119"/>
            <a:ext cx="99638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69369C95-15E7-420D-85CE-3C04D38B8C96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1431798" y="2963437"/>
            <a:ext cx="4302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Police d’écriture : </a:t>
            </a:r>
            <a:r>
              <a:rPr lang="fr-FR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calibri</a:t>
            </a:r>
            <a:endParaRPr lang="fr-FR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Graphique 20" descr="Ballons">
            <a:extLst>
              <a:ext uri="{FF2B5EF4-FFF2-40B4-BE49-F238E27FC236}">
                <a16:creationId xmlns:a16="http://schemas.microsoft.com/office/drawing/2014/main" id="{A20A1E5D-B989-46A1-9C5F-4ADB6AE72360}"/>
              </a:ext>
            </a:extLst>
          </p:cNvPr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517398" y="3966459"/>
            <a:ext cx="914400" cy="914400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43223350-3343-4767-A848-3B483D05D956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1431798" y="3966459"/>
            <a:ext cx="45006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Titres et sous-titre sans numérotation</a:t>
            </a:r>
          </a:p>
        </p:txBody>
      </p:sp>
      <p:pic>
        <p:nvPicPr>
          <p:cNvPr id="19" name="Graphique 18" descr="Ballons">
            <a:extLst>
              <a:ext uri="{FF2B5EF4-FFF2-40B4-BE49-F238E27FC236}">
                <a16:creationId xmlns:a16="http://schemas.microsoft.com/office/drawing/2014/main" id="{BAC718ED-E5F6-4908-AABA-4F33F3327C04}"/>
              </a:ext>
            </a:extLst>
          </p:cNvPr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517398" y="5080431"/>
            <a:ext cx="914400" cy="914400"/>
          </a:xfrm>
          <a:prstGeom prst="rect">
            <a:avLst/>
          </a:prstGeom>
        </p:spPr>
      </p:pic>
      <p:sp>
        <p:nvSpPr>
          <p:cNvPr id="27" name="ZoneTexte 26">
            <a:extLst>
              <a:ext uri="{FF2B5EF4-FFF2-40B4-BE49-F238E27FC236}">
                <a16:creationId xmlns:a16="http://schemas.microsoft.com/office/drawing/2014/main" id="{2689B6C6-019B-4C39-88B9-C596F5A4C6B1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1431798" y="5255917"/>
            <a:ext cx="45006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Graphiques intégrés au texte</a:t>
            </a:r>
          </a:p>
        </p:txBody>
      </p:sp>
    </p:spTree>
    <p:extLst>
      <p:ext uri="{BB962C8B-B14F-4D97-AF65-F5344CB8AC3E}">
        <p14:creationId xmlns:p14="http://schemas.microsoft.com/office/powerpoint/2010/main" val="393393195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7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8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9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0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1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3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4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7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9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0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1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7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8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7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8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8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0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1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7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8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9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9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7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8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9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7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8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9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7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8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9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0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1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7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8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9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0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1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7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8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7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8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0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2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3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4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7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8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9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0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2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7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8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9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0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2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7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8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9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7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8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9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0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1437</TotalTime>
  <Words>644</Words>
  <Application>Microsoft Office PowerPoint</Application>
  <PresentationFormat>Grand écran</PresentationFormat>
  <Paragraphs>125</Paragraphs>
  <Slides>22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Gill Sans MT</vt:lpstr>
      <vt:lpstr>HorrorScribbles</vt:lpstr>
      <vt:lpstr>Times New Roman</vt:lpstr>
      <vt:lpstr>Thème Office</vt:lpstr>
      <vt:lpstr>PROJET 8 : </vt:lpstr>
      <vt:lpstr>I – LA THÉÉEMATIQUE</vt:lpstr>
      <vt:lpstr>Présentation PowerPoint</vt:lpstr>
      <vt:lpstr>Présentation PowerPoint</vt:lpstr>
      <vt:lpstr>Présentation PowerPoint</vt:lpstr>
      <vt:lpstr>Présentation PowerPoint</vt:lpstr>
      <vt:lpstr>II – LE VISUEL ET LE TON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 CHIFFRE D’AFFAIRES EN BAISSE</dc:title>
  <dc:creator>Vivian Ors</dc:creator>
  <cp:lastModifiedBy>Vivian Ors</cp:lastModifiedBy>
  <cp:revision>151</cp:revision>
  <dcterms:created xsi:type="dcterms:W3CDTF">2020-12-08T10:39:49Z</dcterms:created>
  <dcterms:modified xsi:type="dcterms:W3CDTF">2021-12-29T12:49:17Z</dcterms:modified>
</cp:coreProperties>
</file>

<file path=docProps/thumbnail.jpeg>
</file>